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B67A0-EB15-42A7-9486-78E46F7E547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B4D3F-95A5-4C3F-8C06-E9038C71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74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3DE1-9D16-4713-8683-8FABFED022F0}" type="datetime1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3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FE8-8552-4B9A-B578-CD130F61A08D}" type="datetime1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6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5FE4-4AE0-4F1D-99FE-683CD7EA2715}" type="datetime1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1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D2F6-0276-4B0D-B0BF-FCAE217DFEAC}" type="datetime1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2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CBC3B-F73B-42F9-B8BB-616EEDE7263E}" type="datetime1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4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B66FE-918A-429B-922B-535677D404F4}" type="datetime1">
              <a:rPr lang="en-US" smtClean="0"/>
              <a:t>10/29/2012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4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FE88-C220-47B1-903B-143F10E88158}" type="datetime1">
              <a:rPr lang="en-US" smtClean="0"/>
              <a:t>10/29/2012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6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AFF3-9E09-44BA-A614-C6472100D4F5}" type="datetime1">
              <a:rPr lang="en-US" smtClean="0"/>
              <a:t>10/29/2012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9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46F-929F-4BC4-91CF-763C1F98A509}" type="datetime1">
              <a:rPr lang="en-US" smtClean="0"/>
              <a:t>10/29/2012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0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7F5C0-61BD-47E9-B3E7-E7D52A17F64C}" type="datetime1">
              <a:rPr lang="en-US" smtClean="0"/>
              <a:t>10/29/2012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604F-B915-4C83-BF83-0DADF0FDAEED}" type="datetime1">
              <a:rPr lang="en-US" smtClean="0"/>
              <a:t>10/29/2012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2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5C315-83DC-49C7-8EE1-79802D53D3DE}" type="datetime1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47083-15A1-4C6F-A931-6E02A633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2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arcconline.org/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k12.wa.us/SMARTER/default.aspx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look at Common Core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defRPr/>
            </a:pPr>
            <a:r>
              <a:rPr lang="en-US" sz="1600" i="1" dirty="0" smtClean="0"/>
              <a:t>A bit of information about Common Core as promised in St. Leo</a:t>
            </a:r>
          </a:p>
          <a:p>
            <a:pPr marL="0" indent="0">
              <a:defRPr/>
            </a:pPr>
            <a:endParaRPr lang="en-US" sz="1600" dirty="0"/>
          </a:p>
          <a:p>
            <a:pPr marL="0" indent="0">
              <a:defRPr/>
            </a:pPr>
            <a:r>
              <a:rPr lang="en-US" sz="1600" dirty="0" smtClean="0"/>
              <a:t>Initiated by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Council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of Chief State School Officers (CCSSO)</a:t>
            </a:r>
          </a:p>
          <a:p>
            <a:pPr marL="0" indent="0"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National Governors Association Center for Best Practices (NGA Center)</a:t>
            </a:r>
          </a:p>
          <a:p>
            <a:pPr marL="0" indent="0"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Released June 2,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2010</a:t>
            </a:r>
            <a:endParaRPr lang="en-US" sz="1600" dirty="0" smtClean="0"/>
          </a:p>
          <a:p>
            <a:r>
              <a:rPr lang="en-US" sz="1600" dirty="0" smtClean="0"/>
              <a:t>Two consortia funded by USDOE </a:t>
            </a:r>
          </a:p>
          <a:p>
            <a:r>
              <a:rPr lang="en-US" sz="1600" dirty="0" smtClean="0"/>
              <a:t>Florida leads </a:t>
            </a:r>
            <a:r>
              <a:rPr lang="en-US" sz="1600" dirty="0" smtClean="0"/>
              <a:t>Partnership for Assessment of Readiness for College and Careers (PARCC)</a:t>
            </a:r>
          </a:p>
          <a:p>
            <a:r>
              <a:rPr lang="en-US" sz="1600" dirty="0" smtClean="0"/>
              <a:t>Take a look at the two websites and the types of assessments each is proposing</a:t>
            </a:r>
          </a:p>
          <a:p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47083-15A1-4C6F-A931-6E02A63335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93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09600" y="5029200"/>
            <a:ext cx="8077200" cy="1447800"/>
          </a:xfrm>
        </p:spPr>
        <p:txBody>
          <a:bodyPr>
            <a:normAutofit fontScale="40000" lnSpcReduction="20000"/>
          </a:bodyPr>
          <a:lstStyle/>
          <a:p>
            <a:r>
              <a:rPr lang="en-US" sz="4900" b="1" dirty="0" smtClean="0">
                <a:solidFill>
                  <a:srgbClr val="0070C0"/>
                </a:solidFill>
              </a:rPr>
              <a:t>Partnership for Assessment of Readiness for College and Careers (PARCC)</a:t>
            </a:r>
          </a:p>
          <a:p>
            <a:r>
              <a:rPr lang="en-US" sz="4900" dirty="0" smtClean="0">
                <a:latin typeface="Calibri" pitchFamily="34" charset="0"/>
                <a:cs typeface="Calibri" pitchFamily="34" charset="0"/>
              </a:rPr>
              <a:t>186 million assessment grant from RTTT </a:t>
            </a:r>
            <a:endParaRPr lang="en-US" sz="1800" b="1" dirty="0" smtClean="0">
              <a:solidFill>
                <a:srgbClr val="0070C0"/>
              </a:solidFill>
            </a:endParaRPr>
          </a:p>
          <a:p>
            <a:r>
              <a:rPr lang="en-US" sz="3500" dirty="0" smtClean="0">
                <a:hlinkClick r:id="rId2"/>
              </a:rPr>
              <a:t>http://www.parcconline.org</a:t>
            </a:r>
            <a:endParaRPr lang="en-US" sz="3500" dirty="0" smtClean="0"/>
          </a:p>
          <a:p>
            <a:r>
              <a:rPr lang="en-US" sz="3500" b="1" dirty="0" smtClean="0"/>
              <a:t>Fiscal Agent: </a:t>
            </a:r>
            <a:r>
              <a:rPr lang="en-US" sz="3500" b="1" dirty="0" smtClean="0">
                <a:solidFill>
                  <a:srgbClr val="00B0F0"/>
                </a:solidFill>
              </a:rPr>
              <a:t>Florida DOE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C:\Users\Gloria\Dropbox\COMMON CORE 2012\PARCC-States-with-Governing-Nov20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"/>
            <a:ext cx="8229600" cy="4869179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6A17-0937-41E6-A109-10BDB88F804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Gloria M. Pelaez, University of Miami    10/2012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00600"/>
            <a:ext cx="7696200" cy="1905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SMARTER Balanced Assessment Consortium SBAC)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dirty="0" smtClean="0">
                <a:hlinkClick r:id="rId2"/>
              </a:rPr>
              <a:t>http://www.k12.wa.us/SMARTER/default.aspx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$ 176 million assessment grant from RTTT </a:t>
            </a:r>
            <a:br>
              <a:rPr lang="en-US" sz="1800" dirty="0" smtClean="0">
                <a:latin typeface="Calibri" pitchFamily="34" charset="0"/>
                <a:cs typeface="Calibri" pitchFamily="34" charset="0"/>
              </a:rPr>
            </a:br>
            <a:r>
              <a:rPr lang="en-US" sz="18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sz="1800" dirty="0" smtClean="0"/>
              <a:t>Fiscal Agent: Washington State DOE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6A17-0937-41E6-A109-10BDB88F804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Placeholder 5" descr="SMARTER-Map.gif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tretch>
            <a:fillRect/>
          </a:stretch>
        </p:blipFill>
        <p:spPr>
          <a:xfrm>
            <a:off x="990600" y="228600"/>
            <a:ext cx="6667500" cy="4210050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US" dirty="0" smtClean="0"/>
              <a:t>Gloria M. Pelaez, University of Miami    10/2012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10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135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Quick look at Common Core</vt:lpstr>
      <vt:lpstr>PowerPoint Presentation</vt:lpstr>
      <vt:lpstr>  SMARTER Balanced Assessment Consortium SBAC) http://www.k12.wa.us/SMARTER/default.aspx  $ 176 million assessment grant from RTTT    Fiscal Agent: Washington State DOE   </vt:lpstr>
    </vt:vector>
  </TitlesOfParts>
  <Company>University of Miami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look at Common Core</dc:title>
  <dc:creator>Pelaez, Gloria Maria</dc:creator>
  <cp:lastModifiedBy>Pelaez, Gloria Maria</cp:lastModifiedBy>
  <cp:revision>3</cp:revision>
  <dcterms:created xsi:type="dcterms:W3CDTF">2012-10-29T16:33:23Z</dcterms:created>
  <dcterms:modified xsi:type="dcterms:W3CDTF">2012-10-29T16:41:32Z</dcterms:modified>
</cp:coreProperties>
</file>