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sldIdLst>
    <p:sldId id="261" r:id="rId3"/>
    <p:sldId id="259" r:id="rId4"/>
    <p:sldId id="264" r:id="rId5"/>
    <p:sldId id="258" r:id="rId6"/>
    <p:sldId id="260" r:id="rId7"/>
    <p:sldId id="263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C"/>
    <a:srgbClr val="00B0FF"/>
    <a:srgbClr val="336FFA"/>
    <a:srgbClr val="2856BF"/>
    <a:srgbClr val="90AB5E"/>
    <a:srgbClr val="00F3F0"/>
    <a:srgbClr val="00D1CF"/>
    <a:srgbClr val="008C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660" y="468"/>
      </p:cViewPr>
      <p:guideLst>
        <p:guide orient="horz" pos="215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845BB0-9514-4D6A-AB6F-4A93C6D73A2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ED61D4-51ED-4D3B-B670-4FBA72BA1292}">
      <dgm:prSet phldrT="[Text]"/>
      <dgm:spPr/>
      <dgm:t>
        <a:bodyPr/>
        <a:lstStyle/>
        <a:p>
          <a:r>
            <a:rPr lang="en-US" dirty="0" smtClean="0">
              <a:latin typeface="Calibri" pitchFamily="34" charset="0"/>
            </a:rPr>
            <a:t>Faculty complete rubrics in Live Text  covering FEAPS, Competencies, CACREP standards  each Semester. </a:t>
          </a:r>
          <a:endParaRPr lang="en-US" dirty="0"/>
        </a:p>
      </dgm:t>
    </dgm:pt>
    <dgm:pt modelId="{93A12DD7-3B28-42A5-B56B-5F64045982DF}" type="parTrans" cxnId="{7166ECB5-95F8-4BD1-80FF-52FCE3583182}">
      <dgm:prSet/>
      <dgm:spPr/>
      <dgm:t>
        <a:bodyPr/>
        <a:lstStyle/>
        <a:p>
          <a:endParaRPr lang="en-US"/>
        </a:p>
      </dgm:t>
    </dgm:pt>
    <dgm:pt modelId="{605C26A2-9A3C-4D25-84C3-BA7483806077}" type="sibTrans" cxnId="{7166ECB5-95F8-4BD1-80FF-52FCE3583182}">
      <dgm:prSet/>
      <dgm:spPr/>
      <dgm:t>
        <a:bodyPr/>
        <a:lstStyle/>
        <a:p>
          <a:endParaRPr lang="en-US"/>
        </a:p>
      </dgm:t>
    </dgm:pt>
    <dgm:pt modelId="{5CA172F8-FC7F-4CE5-86DF-93DC2B4B83B4}">
      <dgm:prSet phldrT="[Text]" phldr="1"/>
      <dgm:spPr/>
      <dgm:t>
        <a:bodyPr/>
        <a:lstStyle/>
        <a:p>
          <a:endParaRPr lang="en-US" dirty="0"/>
        </a:p>
      </dgm:t>
    </dgm:pt>
    <dgm:pt modelId="{BED57182-EBAD-4263-91C2-29656402F834}" type="parTrans" cxnId="{9FD043B8-874C-43D8-A1C5-D003908DE85B}">
      <dgm:prSet/>
      <dgm:spPr/>
      <dgm:t>
        <a:bodyPr/>
        <a:lstStyle/>
        <a:p>
          <a:endParaRPr lang="en-US"/>
        </a:p>
      </dgm:t>
    </dgm:pt>
    <dgm:pt modelId="{0B8EDA51-97CF-429B-9104-E64A7A09E1C1}" type="sibTrans" cxnId="{9FD043B8-874C-43D8-A1C5-D003908DE85B}">
      <dgm:prSet/>
      <dgm:spPr/>
      <dgm:t>
        <a:bodyPr/>
        <a:lstStyle/>
        <a:p>
          <a:endParaRPr lang="en-US"/>
        </a:p>
      </dgm:t>
    </dgm:pt>
    <dgm:pt modelId="{9D6ABFDF-DEDE-42E1-9AAA-14670D653D71}">
      <dgm:prSet phldrT="[Text]" phldr="1"/>
      <dgm:spPr/>
      <dgm:t>
        <a:bodyPr/>
        <a:lstStyle/>
        <a:p>
          <a:endParaRPr lang="en-US" dirty="0"/>
        </a:p>
      </dgm:t>
    </dgm:pt>
    <dgm:pt modelId="{84F98312-1875-4089-912B-CFD954BFC2E1}" type="parTrans" cxnId="{4AC0874A-F296-4618-AFF8-427F63F8EA9E}">
      <dgm:prSet/>
      <dgm:spPr/>
      <dgm:t>
        <a:bodyPr/>
        <a:lstStyle/>
        <a:p>
          <a:endParaRPr lang="en-US"/>
        </a:p>
      </dgm:t>
    </dgm:pt>
    <dgm:pt modelId="{36278D64-4CBF-4F97-9CD8-2DAFE944F430}" type="sibTrans" cxnId="{4AC0874A-F296-4618-AFF8-427F63F8EA9E}">
      <dgm:prSet/>
      <dgm:spPr/>
      <dgm:t>
        <a:bodyPr/>
        <a:lstStyle/>
        <a:p>
          <a:endParaRPr lang="en-US"/>
        </a:p>
      </dgm:t>
    </dgm:pt>
    <dgm:pt modelId="{49A8A58B-796A-4F14-BFA2-C05A234335AB}">
      <dgm:prSet phldrT="[Text]" phldr="1"/>
      <dgm:spPr/>
      <dgm:t>
        <a:bodyPr/>
        <a:lstStyle/>
        <a:p>
          <a:endParaRPr lang="en-US"/>
        </a:p>
      </dgm:t>
    </dgm:pt>
    <dgm:pt modelId="{3CDE2349-66F6-4780-9DB2-159C613C173F}" type="parTrans" cxnId="{7256104A-BE7F-4121-A7E9-1D356EF65B42}">
      <dgm:prSet/>
      <dgm:spPr/>
      <dgm:t>
        <a:bodyPr/>
        <a:lstStyle/>
        <a:p>
          <a:endParaRPr lang="en-US"/>
        </a:p>
      </dgm:t>
    </dgm:pt>
    <dgm:pt modelId="{0A550F81-A717-42B8-8BD9-59352B163AEF}" type="sibTrans" cxnId="{7256104A-BE7F-4121-A7E9-1D356EF65B42}">
      <dgm:prSet/>
      <dgm:spPr/>
      <dgm:t>
        <a:bodyPr/>
        <a:lstStyle/>
        <a:p>
          <a:endParaRPr lang="en-US"/>
        </a:p>
      </dgm:t>
    </dgm:pt>
    <dgm:pt modelId="{D3704752-1D61-4F9B-A5B7-07A92B31E6A8}">
      <dgm:prSet phldrT="[Text]" phldr="1"/>
      <dgm:spPr/>
      <dgm:t>
        <a:bodyPr/>
        <a:lstStyle/>
        <a:p>
          <a:endParaRPr lang="en-US"/>
        </a:p>
      </dgm:t>
    </dgm:pt>
    <dgm:pt modelId="{1CD7BEEA-2767-4B44-829C-343D91B1C356}" type="parTrans" cxnId="{2E14CF65-4AE2-4917-873D-FC741D2A41F0}">
      <dgm:prSet/>
      <dgm:spPr/>
      <dgm:t>
        <a:bodyPr/>
        <a:lstStyle/>
        <a:p>
          <a:endParaRPr lang="en-US"/>
        </a:p>
      </dgm:t>
    </dgm:pt>
    <dgm:pt modelId="{F6791FE4-F7DB-4BF7-9AD8-9E248A244505}" type="sibTrans" cxnId="{2E14CF65-4AE2-4917-873D-FC741D2A41F0}">
      <dgm:prSet/>
      <dgm:spPr/>
      <dgm:t>
        <a:bodyPr/>
        <a:lstStyle/>
        <a:p>
          <a:endParaRPr lang="en-US"/>
        </a:p>
      </dgm:t>
    </dgm:pt>
    <dgm:pt modelId="{441C1775-9D98-4D7A-9503-F49D71A0B694}" type="pres">
      <dgm:prSet presAssocID="{8D845BB0-9514-4D6A-AB6F-4A93C6D73A2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E8989B-4E71-4805-A903-F725D74B13EB}" type="pres">
      <dgm:prSet presAssocID="{8FED61D4-51ED-4D3B-B670-4FBA72BA129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BF838B-D4C0-432A-AC4D-112395F82CD9}" type="pres">
      <dgm:prSet presAssocID="{605C26A2-9A3C-4D25-84C3-BA7483806077}" presName="sibTrans" presStyleLbl="sibTrans2D1" presStyleIdx="0" presStyleCnt="5"/>
      <dgm:spPr/>
      <dgm:t>
        <a:bodyPr/>
        <a:lstStyle/>
        <a:p>
          <a:endParaRPr lang="en-US"/>
        </a:p>
      </dgm:t>
    </dgm:pt>
    <dgm:pt modelId="{2A6309DB-4A5E-4F07-B39E-7635284E16E8}" type="pres">
      <dgm:prSet presAssocID="{605C26A2-9A3C-4D25-84C3-BA7483806077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99EFAB8C-9B2A-4418-8B69-BB83E03CC1E1}" type="pres">
      <dgm:prSet presAssocID="{5CA172F8-FC7F-4CE5-86DF-93DC2B4B83B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BC8649-9D9B-46E3-B3D0-8AA84BF2F55B}" type="pres">
      <dgm:prSet presAssocID="{0B8EDA51-97CF-429B-9104-E64A7A09E1C1}" presName="sibTrans" presStyleLbl="sibTrans2D1" presStyleIdx="1" presStyleCnt="5"/>
      <dgm:spPr/>
      <dgm:t>
        <a:bodyPr/>
        <a:lstStyle/>
        <a:p>
          <a:endParaRPr lang="en-US"/>
        </a:p>
      </dgm:t>
    </dgm:pt>
    <dgm:pt modelId="{CDC9287B-2167-4A29-81B4-5D80E3DA259D}" type="pres">
      <dgm:prSet presAssocID="{0B8EDA51-97CF-429B-9104-E64A7A09E1C1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F33C9F1E-D0A6-4E19-821B-697365CA5F58}" type="pres">
      <dgm:prSet presAssocID="{9D6ABFDF-DEDE-42E1-9AAA-14670D653D7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CD42E1-67E9-4158-A9CA-7EDF1AC579A7}" type="pres">
      <dgm:prSet presAssocID="{36278D64-4CBF-4F97-9CD8-2DAFE944F430}" presName="sibTrans" presStyleLbl="sibTrans2D1" presStyleIdx="2" presStyleCnt="5"/>
      <dgm:spPr/>
      <dgm:t>
        <a:bodyPr/>
        <a:lstStyle/>
        <a:p>
          <a:endParaRPr lang="en-US"/>
        </a:p>
      </dgm:t>
    </dgm:pt>
    <dgm:pt modelId="{9E551252-1AC2-4E41-A6DB-FF004AB68D78}" type="pres">
      <dgm:prSet presAssocID="{36278D64-4CBF-4F97-9CD8-2DAFE944F430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AAAA3329-3133-4522-8218-E6C4782002A8}" type="pres">
      <dgm:prSet presAssocID="{49A8A58B-796A-4F14-BFA2-C05A234335A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389A8B-0BE6-4CDE-8328-BCA22D827366}" type="pres">
      <dgm:prSet presAssocID="{0A550F81-A717-42B8-8BD9-59352B163AEF}" presName="sibTrans" presStyleLbl="sibTrans2D1" presStyleIdx="3" presStyleCnt="5"/>
      <dgm:spPr/>
      <dgm:t>
        <a:bodyPr/>
        <a:lstStyle/>
        <a:p>
          <a:endParaRPr lang="en-US"/>
        </a:p>
      </dgm:t>
    </dgm:pt>
    <dgm:pt modelId="{052FB5C9-ADF0-43F2-9BF9-07A581F330F8}" type="pres">
      <dgm:prSet presAssocID="{0A550F81-A717-42B8-8BD9-59352B163AEF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436A72E5-2DFB-4DA5-BB6D-DC6C196BA72F}" type="pres">
      <dgm:prSet presAssocID="{D3704752-1D61-4F9B-A5B7-07A92B31E6A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90C7D-52D1-4019-A18C-26645CE30DE1}" type="pres">
      <dgm:prSet presAssocID="{F6791FE4-F7DB-4BF7-9AD8-9E248A244505}" presName="sibTrans" presStyleLbl="sibTrans2D1" presStyleIdx="4" presStyleCnt="5"/>
      <dgm:spPr/>
      <dgm:t>
        <a:bodyPr/>
        <a:lstStyle/>
        <a:p>
          <a:endParaRPr lang="en-US"/>
        </a:p>
      </dgm:t>
    </dgm:pt>
    <dgm:pt modelId="{442232D3-EB1E-462B-8E83-442658CDEB15}" type="pres">
      <dgm:prSet presAssocID="{F6791FE4-F7DB-4BF7-9AD8-9E248A244505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2E14CF65-4AE2-4917-873D-FC741D2A41F0}" srcId="{8D845BB0-9514-4D6A-AB6F-4A93C6D73A22}" destId="{D3704752-1D61-4F9B-A5B7-07A92B31E6A8}" srcOrd="4" destOrd="0" parTransId="{1CD7BEEA-2767-4B44-829C-343D91B1C356}" sibTransId="{F6791FE4-F7DB-4BF7-9AD8-9E248A244505}"/>
    <dgm:cxn modelId="{112CD9E4-C50D-45C7-AB77-CFE0B0ACCC1D}" type="presOf" srcId="{D3704752-1D61-4F9B-A5B7-07A92B31E6A8}" destId="{436A72E5-2DFB-4DA5-BB6D-DC6C196BA72F}" srcOrd="0" destOrd="0" presId="urn:microsoft.com/office/officeart/2005/8/layout/cycle2"/>
    <dgm:cxn modelId="{3F5F1DBD-374D-4210-8D75-F19A1407B8B9}" type="presOf" srcId="{0A550F81-A717-42B8-8BD9-59352B163AEF}" destId="{052FB5C9-ADF0-43F2-9BF9-07A581F330F8}" srcOrd="1" destOrd="0" presId="urn:microsoft.com/office/officeart/2005/8/layout/cycle2"/>
    <dgm:cxn modelId="{159D8BAA-AAA0-463A-9DCE-891E665FEB25}" type="presOf" srcId="{605C26A2-9A3C-4D25-84C3-BA7483806077}" destId="{F6BF838B-D4C0-432A-AC4D-112395F82CD9}" srcOrd="0" destOrd="0" presId="urn:microsoft.com/office/officeart/2005/8/layout/cycle2"/>
    <dgm:cxn modelId="{76F8ECDE-2958-43E8-87E0-8C8A87A9C97A}" type="presOf" srcId="{8D845BB0-9514-4D6A-AB6F-4A93C6D73A22}" destId="{441C1775-9D98-4D7A-9503-F49D71A0B694}" srcOrd="0" destOrd="0" presId="urn:microsoft.com/office/officeart/2005/8/layout/cycle2"/>
    <dgm:cxn modelId="{66133B10-5E4D-4034-AC7D-4457EAB10AE4}" type="presOf" srcId="{0B8EDA51-97CF-429B-9104-E64A7A09E1C1}" destId="{0ABC8649-9D9B-46E3-B3D0-8AA84BF2F55B}" srcOrd="0" destOrd="0" presId="urn:microsoft.com/office/officeart/2005/8/layout/cycle2"/>
    <dgm:cxn modelId="{E2EB1141-2BA1-4D4C-865E-F101483D2B17}" type="presOf" srcId="{605C26A2-9A3C-4D25-84C3-BA7483806077}" destId="{2A6309DB-4A5E-4F07-B39E-7635284E16E8}" srcOrd="1" destOrd="0" presId="urn:microsoft.com/office/officeart/2005/8/layout/cycle2"/>
    <dgm:cxn modelId="{4AC0874A-F296-4618-AFF8-427F63F8EA9E}" srcId="{8D845BB0-9514-4D6A-AB6F-4A93C6D73A22}" destId="{9D6ABFDF-DEDE-42E1-9AAA-14670D653D71}" srcOrd="2" destOrd="0" parTransId="{84F98312-1875-4089-912B-CFD954BFC2E1}" sibTransId="{36278D64-4CBF-4F97-9CD8-2DAFE944F430}"/>
    <dgm:cxn modelId="{BE717221-BC02-40D3-9E23-9478FFE1940C}" type="presOf" srcId="{8FED61D4-51ED-4D3B-B670-4FBA72BA1292}" destId="{BAE8989B-4E71-4805-A903-F725D74B13EB}" srcOrd="0" destOrd="0" presId="urn:microsoft.com/office/officeart/2005/8/layout/cycle2"/>
    <dgm:cxn modelId="{EBB29AD6-0763-4AA8-975F-FCE5C39861F8}" type="presOf" srcId="{F6791FE4-F7DB-4BF7-9AD8-9E248A244505}" destId="{442232D3-EB1E-462B-8E83-442658CDEB15}" srcOrd="1" destOrd="0" presId="urn:microsoft.com/office/officeart/2005/8/layout/cycle2"/>
    <dgm:cxn modelId="{305CAEDD-4E74-49DB-A567-090FB2A99942}" type="presOf" srcId="{0A550F81-A717-42B8-8BD9-59352B163AEF}" destId="{95389A8B-0BE6-4CDE-8328-BCA22D827366}" srcOrd="0" destOrd="0" presId="urn:microsoft.com/office/officeart/2005/8/layout/cycle2"/>
    <dgm:cxn modelId="{4ADDC9E1-E728-4434-AD75-BBC2866DDF44}" type="presOf" srcId="{36278D64-4CBF-4F97-9CD8-2DAFE944F430}" destId="{9ECD42E1-67E9-4158-A9CA-7EDF1AC579A7}" srcOrd="0" destOrd="0" presId="urn:microsoft.com/office/officeart/2005/8/layout/cycle2"/>
    <dgm:cxn modelId="{7166ECB5-95F8-4BD1-80FF-52FCE3583182}" srcId="{8D845BB0-9514-4D6A-AB6F-4A93C6D73A22}" destId="{8FED61D4-51ED-4D3B-B670-4FBA72BA1292}" srcOrd="0" destOrd="0" parTransId="{93A12DD7-3B28-42A5-B56B-5F64045982DF}" sibTransId="{605C26A2-9A3C-4D25-84C3-BA7483806077}"/>
    <dgm:cxn modelId="{7256104A-BE7F-4121-A7E9-1D356EF65B42}" srcId="{8D845BB0-9514-4D6A-AB6F-4A93C6D73A22}" destId="{49A8A58B-796A-4F14-BFA2-C05A234335AB}" srcOrd="3" destOrd="0" parTransId="{3CDE2349-66F6-4780-9DB2-159C613C173F}" sibTransId="{0A550F81-A717-42B8-8BD9-59352B163AEF}"/>
    <dgm:cxn modelId="{190EF291-C3AC-4F26-8FFB-69982D687EF1}" type="presOf" srcId="{5CA172F8-FC7F-4CE5-86DF-93DC2B4B83B4}" destId="{99EFAB8C-9B2A-4418-8B69-BB83E03CC1E1}" srcOrd="0" destOrd="0" presId="urn:microsoft.com/office/officeart/2005/8/layout/cycle2"/>
    <dgm:cxn modelId="{C169F3E1-A25E-47A1-BAA4-AA9F0B92C2AC}" type="presOf" srcId="{F6791FE4-F7DB-4BF7-9AD8-9E248A244505}" destId="{72290C7D-52D1-4019-A18C-26645CE30DE1}" srcOrd="0" destOrd="0" presId="urn:microsoft.com/office/officeart/2005/8/layout/cycle2"/>
    <dgm:cxn modelId="{2E4D6F68-6069-4794-A20D-9354A7FB0D6D}" type="presOf" srcId="{9D6ABFDF-DEDE-42E1-9AAA-14670D653D71}" destId="{F33C9F1E-D0A6-4E19-821B-697365CA5F58}" srcOrd="0" destOrd="0" presId="urn:microsoft.com/office/officeart/2005/8/layout/cycle2"/>
    <dgm:cxn modelId="{9FD043B8-874C-43D8-A1C5-D003908DE85B}" srcId="{8D845BB0-9514-4D6A-AB6F-4A93C6D73A22}" destId="{5CA172F8-FC7F-4CE5-86DF-93DC2B4B83B4}" srcOrd="1" destOrd="0" parTransId="{BED57182-EBAD-4263-91C2-29656402F834}" sibTransId="{0B8EDA51-97CF-429B-9104-E64A7A09E1C1}"/>
    <dgm:cxn modelId="{B629FEA3-68D3-41B5-88A0-3F06EE6BC59F}" type="presOf" srcId="{0B8EDA51-97CF-429B-9104-E64A7A09E1C1}" destId="{CDC9287B-2167-4A29-81B4-5D80E3DA259D}" srcOrd="1" destOrd="0" presId="urn:microsoft.com/office/officeart/2005/8/layout/cycle2"/>
    <dgm:cxn modelId="{7C1C744E-322E-4D20-BACC-F49349A5B6C4}" type="presOf" srcId="{36278D64-4CBF-4F97-9CD8-2DAFE944F430}" destId="{9E551252-1AC2-4E41-A6DB-FF004AB68D78}" srcOrd="1" destOrd="0" presId="urn:microsoft.com/office/officeart/2005/8/layout/cycle2"/>
    <dgm:cxn modelId="{1E3151CD-24F3-4C63-8BBD-E0F20DC1E92E}" type="presOf" srcId="{49A8A58B-796A-4F14-BFA2-C05A234335AB}" destId="{AAAA3329-3133-4522-8218-E6C4782002A8}" srcOrd="0" destOrd="0" presId="urn:microsoft.com/office/officeart/2005/8/layout/cycle2"/>
    <dgm:cxn modelId="{8925759C-0797-48E2-A30E-9C21400D14A1}" type="presParOf" srcId="{441C1775-9D98-4D7A-9503-F49D71A0B694}" destId="{BAE8989B-4E71-4805-A903-F725D74B13EB}" srcOrd="0" destOrd="0" presId="urn:microsoft.com/office/officeart/2005/8/layout/cycle2"/>
    <dgm:cxn modelId="{A2443026-F37E-4572-9A55-117FA6F99374}" type="presParOf" srcId="{441C1775-9D98-4D7A-9503-F49D71A0B694}" destId="{F6BF838B-D4C0-432A-AC4D-112395F82CD9}" srcOrd="1" destOrd="0" presId="urn:microsoft.com/office/officeart/2005/8/layout/cycle2"/>
    <dgm:cxn modelId="{1DD34E58-9B7F-4BC2-BBCB-D35E13DA8CD4}" type="presParOf" srcId="{F6BF838B-D4C0-432A-AC4D-112395F82CD9}" destId="{2A6309DB-4A5E-4F07-B39E-7635284E16E8}" srcOrd="0" destOrd="0" presId="urn:microsoft.com/office/officeart/2005/8/layout/cycle2"/>
    <dgm:cxn modelId="{8CC4A604-43AC-4581-A9F9-0505B8AA5453}" type="presParOf" srcId="{441C1775-9D98-4D7A-9503-F49D71A0B694}" destId="{99EFAB8C-9B2A-4418-8B69-BB83E03CC1E1}" srcOrd="2" destOrd="0" presId="urn:microsoft.com/office/officeart/2005/8/layout/cycle2"/>
    <dgm:cxn modelId="{F39785CD-22FE-41CB-A57F-D6D079EA3F1D}" type="presParOf" srcId="{441C1775-9D98-4D7A-9503-F49D71A0B694}" destId="{0ABC8649-9D9B-46E3-B3D0-8AA84BF2F55B}" srcOrd="3" destOrd="0" presId="urn:microsoft.com/office/officeart/2005/8/layout/cycle2"/>
    <dgm:cxn modelId="{54580679-9BEB-4280-AF2C-09273739F6D9}" type="presParOf" srcId="{0ABC8649-9D9B-46E3-B3D0-8AA84BF2F55B}" destId="{CDC9287B-2167-4A29-81B4-5D80E3DA259D}" srcOrd="0" destOrd="0" presId="urn:microsoft.com/office/officeart/2005/8/layout/cycle2"/>
    <dgm:cxn modelId="{66638415-5010-4262-B17A-7143F42F37C0}" type="presParOf" srcId="{441C1775-9D98-4D7A-9503-F49D71A0B694}" destId="{F33C9F1E-D0A6-4E19-821B-697365CA5F58}" srcOrd="4" destOrd="0" presId="urn:microsoft.com/office/officeart/2005/8/layout/cycle2"/>
    <dgm:cxn modelId="{79904120-B74F-471C-8C30-D29608074F34}" type="presParOf" srcId="{441C1775-9D98-4D7A-9503-F49D71A0B694}" destId="{9ECD42E1-67E9-4158-A9CA-7EDF1AC579A7}" srcOrd="5" destOrd="0" presId="urn:microsoft.com/office/officeart/2005/8/layout/cycle2"/>
    <dgm:cxn modelId="{31EE0E92-B46F-4264-82ED-C7E0EA2C5CE2}" type="presParOf" srcId="{9ECD42E1-67E9-4158-A9CA-7EDF1AC579A7}" destId="{9E551252-1AC2-4E41-A6DB-FF004AB68D78}" srcOrd="0" destOrd="0" presId="urn:microsoft.com/office/officeart/2005/8/layout/cycle2"/>
    <dgm:cxn modelId="{CB7D6C09-EA3F-4A7F-A625-DE2C27CB166E}" type="presParOf" srcId="{441C1775-9D98-4D7A-9503-F49D71A0B694}" destId="{AAAA3329-3133-4522-8218-E6C4782002A8}" srcOrd="6" destOrd="0" presId="urn:microsoft.com/office/officeart/2005/8/layout/cycle2"/>
    <dgm:cxn modelId="{66FAEAFE-AF09-4A25-8AF7-042D11F83340}" type="presParOf" srcId="{441C1775-9D98-4D7A-9503-F49D71A0B694}" destId="{95389A8B-0BE6-4CDE-8328-BCA22D827366}" srcOrd="7" destOrd="0" presId="urn:microsoft.com/office/officeart/2005/8/layout/cycle2"/>
    <dgm:cxn modelId="{DAB62232-DA51-4E87-855B-E05E4538377E}" type="presParOf" srcId="{95389A8B-0BE6-4CDE-8328-BCA22D827366}" destId="{052FB5C9-ADF0-43F2-9BF9-07A581F330F8}" srcOrd="0" destOrd="0" presId="urn:microsoft.com/office/officeart/2005/8/layout/cycle2"/>
    <dgm:cxn modelId="{0B49D1B0-3AE6-45A1-9665-EF20D4948603}" type="presParOf" srcId="{441C1775-9D98-4D7A-9503-F49D71A0B694}" destId="{436A72E5-2DFB-4DA5-BB6D-DC6C196BA72F}" srcOrd="8" destOrd="0" presId="urn:microsoft.com/office/officeart/2005/8/layout/cycle2"/>
    <dgm:cxn modelId="{67598269-488E-401D-8882-D44FC9862697}" type="presParOf" srcId="{441C1775-9D98-4D7A-9503-F49D71A0B694}" destId="{72290C7D-52D1-4019-A18C-26645CE30DE1}" srcOrd="9" destOrd="0" presId="urn:microsoft.com/office/officeart/2005/8/layout/cycle2"/>
    <dgm:cxn modelId="{097F5247-D522-4D24-86E8-D4D73D3D2018}" type="presParOf" srcId="{72290C7D-52D1-4019-A18C-26645CE30DE1}" destId="{442232D3-EB1E-462B-8E83-442658CDEB1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E8989B-4E71-4805-A903-F725D74B13EB}">
      <dsp:nvSpPr>
        <dsp:cNvPr id="0" name=""/>
        <dsp:cNvSpPr/>
      </dsp:nvSpPr>
      <dsp:spPr>
        <a:xfrm>
          <a:off x="2434828" y="401"/>
          <a:ext cx="1226343" cy="1226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latin typeface="Calibri" pitchFamily="34" charset="0"/>
            </a:rPr>
            <a:t>Faculty complete rubrics in Live Text  covering FEAPS, Competencies, CACREP standards  each Semester. </a:t>
          </a:r>
          <a:endParaRPr lang="en-US" sz="800" kern="1200" dirty="0"/>
        </a:p>
      </dsp:txBody>
      <dsp:txXfrm>
        <a:off x="2614422" y="179995"/>
        <a:ext cx="867155" cy="867155"/>
      </dsp:txXfrm>
    </dsp:sp>
    <dsp:sp modelId="{F6BF838B-D4C0-432A-AC4D-112395F82CD9}">
      <dsp:nvSpPr>
        <dsp:cNvPr id="0" name=""/>
        <dsp:cNvSpPr/>
      </dsp:nvSpPr>
      <dsp:spPr>
        <a:xfrm rot="2160000">
          <a:off x="3622675" y="942976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3632045" y="996915"/>
        <a:ext cx="228964" cy="248335"/>
      </dsp:txXfrm>
    </dsp:sp>
    <dsp:sp modelId="{99EFAB8C-9B2A-4418-8B69-BB83E03CC1E1}">
      <dsp:nvSpPr>
        <dsp:cNvPr id="0" name=""/>
        <dsp:cNvSpPr/>
      </dsp:nvSpPr>
      <dsp:spPr>
        <a:xfrm>
          <a:off x="3926250" y="1083982"/>
          <a:ext cx="1226343" cy="1226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>
        <a:off x="4105844" y="1263576"/>
        <a:ext cx="867155" cy="867155"/>
      </dsp:txXfrm>
    </dsp:sp>
    <dsp:sp modelId="{0ABC8649-9D9B-46E3-B3D0-8AA84BF2F55B}">
      <dsp:nvSpPr>
        <dsp:cNvPr id="0" name=""/>
        <dsp:cNvSpPr/>
      </dsp:nvSpPr>
      <dsp:spPr>
        <a:xfrm rot="6480000">
          <a:off x="4093900" y="2358041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4158126" y="2394156"/>
        <a:ext cx="228964" cy="248335"/>
      </dsp:txXfrm>
    </dsp:sp>
    <dsp:sp modelId="{F33C9F1E-D0A6-4E19-821B-697365CA5F58}">
      <dsp:nvSpPr>
        <dsp:cNvPr id="0" name=""/>
        <dsp:cNvSpPr/>
      </dsp:nvSpPr>
      <dsp:spPr>
        <a:xfrm>
          <a:off x="3356577" y="2837255"/>
          <a:ext cx="1226343" cy="1226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>
        <a:off x="3536171" y="3016849"/>
        <a:ext cx="867155" cy="867155"/>
      </dsp:txXfrm>
    </dsp:sp>
    <dsp:sp modelId="{9ECD42E1-67E9-4158-A9CA-7EDF1AC579A7}">
      <dsp:nvSpPr>
        <dsp:cNvPr id="0" name=""/>
        <dsp:cNvSpPr/>
      </dsp:nvSpPr>
      <dsp:spPr>
        <a:xfrm rot="10800000">
          <a:off x="2893711" y="3243481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2991839" y="3326259"/>
        <a:ext cx="228964" cy="248335"/>
      </dsp:txXfrm>
    </dsp:sp>
    <dsp:sp modelId="{AAAA3329-3133-4522-8218-E6C4782002A8}">
      <dsp:nvSpPr>
        <dsp:cNvPr id="0" name=""/>
        <dsp:cNvSpPr/>
      </dsp:nvSpPr>
      <dsp:spPr>
        <a:xfrm>
          <a:off x="1513078" y="2837255"/>
          <a:ext cx="1226343" cy="1226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692672" y="3016849"/>
        <a:ext cx="867155" cy="867155"/>
      </dsp:txXfrm>
    </dsp:sp>
    <dsp:sp modelId="{95389A8B-0BE6-4CDE-8328-BCA22D827366}">
      <dsp:nvSpPr>
        <dsp:cNvPr id="0" name=""/>
        <dsp:cNvSpPr/>
      </dsp:nvSpPr>
      <dsp:spPr>
        <a:xfrm rot="15120000">
          <a:off x="1680728" y="2375649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10800000">
        <a:off x="1744954" y="2505090"/>
        <a:ext cx="228964" cy="248335"/>
      </dsp:txXfrm>
    </dsp:sp>
    <dsp:sp modelId="{436A72E5-2DFB-4DA5-BB6D-DC6C196BA72F}">
      <dsp:nvSpPr>
        <dsp:cNvPr id="0" name=""/>
        <dsp:cNvSpPr/>
      </dsp:nvSpPr>
      <dsp:spPr>
        <a:xfrm>
          <a:off x="943405" y="1083982"/>
          <a:ext cx="1226343" cy="1226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122999" y="1263576"/>
        <a:ext cx="867155" cy="867155"/>
      </dsp:txXfrm>
    </dsp:sp>
    <dsp:sp modelId="{72290C7D-52D1-4019-A18C-26645CE30DE1}">
      <dsp:nvSpPr>
        <dsp:cNvPr id="0" name=""/>
        <dsp:cNvSpPr/>
      </dsp:nvSpPr>
      <dsp:spPr>
        <a:xfrm rot="19440000">
          <a:off x="2131253" y="953859"/>
          <a:ext cx="327092" cy="4138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2140623" y="1065476"/>
        <a:ext cx="228964" cy="2483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10BF4A85-B5D8-4C5F-B5AD-28ABBF307C33}" type="datetime1">
              <a:rPr lang="en-US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3904079C-FE85-4EA2-8E9A-0B0426AAA5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C92A842A-D3D8-4CE7-AA68-5AB8968BDE14}" type="datetime1">
              <a:rPr lang="en-US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EB38952C-40D6-4971-B620-107CDE7F87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02ED31BA-F18E-474C-ADD9-A4F6D1C99AA4}" type="datetime1">
              <a:rPr lang="en-US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A860DDBA-925D-486A-B5F7-7946269F2E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A65FC1F6-21F9-46C6-82DF-BD1ABA182524}" type="datetime1">
              <a:rPr lang="en-US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C64166EE-DC0C-4390-8A05-88BA7593FC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4F90825-EC70-4740-9C36-CBF24AB153EE}" type="datetime1">
              <a:rPr lang="en-US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562AEA8F-ADE3-41AA-A46A-B67CBAFE6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D17E147-A361-4A09-975A-2D2524FF488C}" type="datetime1">
              <a:rPr lang="en-US"/>
              <a:pPr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AD478E5-E718-4ECC-918D-0D55125F1C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E8700EC2-30D7-4812-9E17-08755DDDFF33}" type="datetime1">
              <a:rPr lang="en-US"/>
              <a:pPr/>
              <a:t>12/11/2012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DC256400-08F3-479F-A69B-432633871B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93F70058-933A-4CF4-8311-E2E41AE8F390}" type="datetime1">
              <a:rPr lang="en-US"/>
              <a:pPr/>
              <a:t>12/11/2012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503E930C-81E3-4992-A393-7501B80CE0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F3500AC-90C2-4D0B-981C-470338E8177A}" type="datetime1">
              <a:rPr lang="en-US"/>
              <a:pPr/>
              <a:t>12/11/2012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BB15BBF2-F61F-4913-A90E-489FDBEBEF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B882F4E9-2881-488A-AAA6-1B09780524E4}" type="datetime1">
              <a:rPr lang="en-US"/>
              <a:pPr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CF9200D-E54A-4971-9E20-FADEBF0119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50D47B6-A135-40D5-9A8F-C5FF40116782}" type="datetime1">
              <a:rPr lang="en-US"/>
              <a:pPr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99DCC66D-96A4-481D-B21A-4990870507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4476744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Arrow 13"/>
          <p:cNvSpPr>
            <a:spLocks noChangeArrowheads="1"/>
          </p:cNvSpPr>
          <p:nvPr/>
        </p:nvSpPr>
        <p:spPr bwMode="auto">
          <a:xfrm>
            <a:off x="4235752" y="6147503"/>
            <a:ext cx="785812" cy="176213"/>
          </a:xfrm>
          <a:prstGeom prst="rightArrow">
            <a:avLst>
              <a:gd name="adj1" fmla="val 25046"/>
              <a:gd name="adj2" fmla="val 45833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8" name="Right Arrow 17"/>
          <p:cNvSpPr>
            <a:spLocks noChangeArrowheads="1"/>
          </p:cNvSpPr>
          <p:nvPr/>
        </p:nvSpPr>
        <p:spPr bwMode="auto">
          <a:xfrm rot="5400000">
            <a:off x="1710327" y="5379363"/>
            <a:ext cx="625475" cy="176213"/>
          </a:xfrm>
          <a:prstGeom prst="rightArrow">
            <a:avLst>
              <a:gd name="adj1" fmla="val 25046"/>
              <a:gd name="adj2" fmla="val 45832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7" name="Right Arrow 16"/>
          <p:cNvSpPr>
            <a:spLocks noChangeArrowheads="1"/>
          </p:cNvSpPr>
          <p:nvPr/>
        </p:nvSpPr>
        <p:spPr bwMode="auto">
          <a:xfrm rot="5400000">
            <a:off x="1812720" y="3367019"/>
            <a:ext cx="420688" cy="176213"/>
          </a:xfrm>
          <a:prstGeom prst="rightArrow">
            <a:avLst>
              <a:gd name="adj1" fmla="val 25046"/>
              <a:gd name="adj2" fmla="val 45832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 rot="5400000">
            <a:off x="1939712" y="1356119"/>
            <a:ext cx="197643" cy="176213"/>
          </a:xfrm>
          <a:prstGeom prst="rightArrow">
            <a:avLst>
              <a:gd name="adj1" fmla="val 25046"/>
              <a:gd name="adj2" fmla="val 45832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Right Arrow 10"/>
          <p:cNvSpPr>
            <a:spLocks noChangeArrowheads="1"/>
          </p:cNvSpPr>
          <p:nvPr/>
        </p:nvSpPr>
        <p:spPr bwMode="auto">
          <a:xfrm>
            <a:off x="4386565" y="2222708"/>
            <a:ext cx="785812" cy="363328"/>
          </a:xfrm>
          <a:prstGeom prst="rightArrow">
            <a:avLst>
              <a:gd name="adj1" fmla="val 25046"/>
              <a:gd name="adj2" fmla="val 45833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Rektangel 101"/>
          <p:cNvSpPr>
            <a:spLocks noChangeArrowheads="1"/>
          </p:cNvSpPr>
          <p:nvPr/>
        </p:nvSpPr>
        <p:spPr bwMode="auto">
          <a:xfrm>
            <a:off x="378021" y="5780206"/>
            <a:ext cx="3382366" cy="849193"/>
          </a:xfrm>
          <a:prstGeom prst="rect">
            <a:avLst/>
          </a:prstGeom>
          <a:gradFill flip="none" rotWithShape="1">
            <a:gsLst>
              <a:gs pos="22000">
                <a:schemeClr val="tx1">
                  <a:lumMod val="65000"/>
                  <a:lumOff val="35000"/>
                </a:schemeClr>
              </a:gs>
              <a:gs pos="7700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13500000" scaled="1"/>
            <a:tileRect/>
          </a:gradFill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6" name="Diamond 5"/>
          <p:cNvSpPr>
            <a:spLocks noChangeArrowheads="1"/>
          </p:cNvSpPr>
          <p:nvPr/>
        </p:nvSpPr>
        <p:spPr bwMode="auto">
          <a:xfrm>
            <a:off x="331970" y="1572031"/>
            <a:ext cx="3413125" cy="1435100"/>
          </a:xfrm>
          <a:prstGeom prst="diamond">
            <a:avLst/>
          </a:prstGeom>
          <a:gradFill rotWithShape="1">
            <a:gsLst>
              <a:gs pos="0">
                <a:srgbClr val="00D1CF"/>
              </a:gs>
              <a:gs pos="49001">
                <a:srgbClr val="00F3F0"/>
              </a:gs>
              <a:gs pos="100000">
                <a:srgbClr val="008C8B"/>
              </a:gs>
            </a:gsLst>
            <a:lin ang="0"/>
          </a:gradFill>
          <a:ln w="9525">
            <a:solidFill>
              <a:srgbClr val="008C8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Diamond 6"/>
          <p:cNvSpPr>
            <a:spLocks noChangeArrowheads="1"/>
          </p:cNvSpPr>
          <p:nvPr/>
        </p:nvSpPr>
        <p:spPr bwMode="auto">
          <a:xfrm>
            <a:off x="378021" y="3828793"/>
            <a:ext cx="3320848" cy="1173539"/>
          </a:xfrm>
          <a:prstGeom prst="diamond">
            <a:avLst/>
          </a:prstGeom>
          <a:gradFill rotWithShape="1">
            <a:gsLst>
              <a:gs pos="0">
                <a:srgbClr val="00D1CF"/>
              </a:gs>
              <a:gs pos="49001">
                <a:srgbClr val="00F3F0"/>
              </a:gs>
              <a:gs pos="100000">
                <a:srgbClr val="008C8B"/>
              </a:gs>
            </a:gsLst>
            <a:lin ang="0"/>
          </a:gradFill>
          <a:ln w="9525">
            <a:solidFill>
              <a:srgbClr val="008C8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050" dirty="0" smtClean="0">
                <a:latin typeface="+mn-lt"/>
                <a:ea typeface="+mn-ea"/>
              </a:rPr>
              <a:t>Candidates pass the CPCE and FTCE </a:t>
            </a:r>
            <a:r>
              <a:rPr lang="en-US" sz="1050" dirty="0">
                <a:latin typeface="+mn-lt"/>
                <a:ea typeface="+mn-ea"/>
              </a:rPr>
              <a:t>G</a:t>
            </a:r>
            <a:r>
              <a:rPr lang="en-US" sz="1050" dirty="0" smtClean="0">
                <a:latin typeface="+mn-lt"/>
                <a:ea typeface="+mn-ea"/>
              </a:rPr>
              <a:t>uidance and Counseling Exam </a:t>
            </a:r>
            <a:endParaRPr lang="en-US" sz="1050" dirty="0">
              <a:latin typeface="+mn-lt"/>
              <a:ea typeface="+mn-ea"/>
            </a:endParaRPr>
          </a:p>
        </p:txBody>
      </p:sp>
      <p:sp>
        <p:nvSpPr>
          <p:cNvPr id="8" name="Rektangel 101"/>
          <p:cNvSpPr>
            <a:spLocks noChangeArrowheads="1"/>
          </p:cNvSpPr>
          <p:nvPr/>
        </p:nvSpPr>
        <p:spPr bwMode="auto">
          <a:xfrm>
            <a:off x="5696841" y="1591080"/>
            <a:ext cx="1905410" cy="1476375"/>
          </a:xfrm>
          <a:prstGeom prst="rect">
            <a:avLst/>
          </a:prstGeom>
          <a:gradFill flip="none" rotWithShape="1">
            <a:gsLst>
              <a:gs pos="22000">
                <a:schemeClr val="tx1">
                  <a:lumMod val="65000"/>
                  <a:lumOff val="35000"/>
                </a:schemeClr>
              </a:gs>
              <a:gs pos="7700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13500000" scaled="1"/>
            <a:tileRect/>
          </a:gradFill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kern="0" dirty="0" smtClean="0">
                <a:solidFill>
                  <a:sysClr val="window" lastClr="FFFFFF"/>
                </a:solidFill>
                <a:latin typeface="Calibri"/>
                <a:ea typeface="ＭＳ Ｐゴシック" pitchFamily="-97" charset="-128"/>
                <a:cs typeface="ＭＳ Ｐゴシック" charset="-128"/>
              </a:rPr>
              <a:t>Meeting with faculty for remediation plan or advising out of the program</a:t>
            </a:r>
            <a:endParaRPr lang="da-DK" kern="0" dirty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9" name="Rektangel 101"/>
          <p:cNvSpPr>
            <a:spLocks noChangeArrowheads="1"/>
          </p:cNvSpPr>
          <p:nvPr/>
        </p:nvSpPr>
        <p:spPr bwMode="auto">
          <a:xfrm>
            <a:off x="5286677" y="5817049"/>
            <a:ext cx="1905410" cy="812350"/>
          </a:xfrm>
          <a:prstGeom prst="rect">
            <a:avLst/>
          </a:prstGeom>
          <a:gradFill flip="none" rotWithShape="1">
            <a:gsLst>
              <a:gs pos="22000">
                <a:schemeClr val="tx1">
                  <a:lumMod val="65000"/>
                  <a:lumOff val="35000"/>
                </a:schemeClr>
              </a:gs>
              <a:gs pos="7700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13500000" scaled="1"/>
            <a:tileRect/>
          </a:gradFill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10" name="Rektangel 101"/>
          <p:cNvSpPr>
            <a:spLocks noChangeArrowheads="1"/>
          </p:cNvSpPr>
          <p:nvPr/>
        </p:nvSpPr>
        <p:spPr bwMode="auto">
          <a:xfrm>
            <a:off x="863101" y="524458"/>
            <a:ext cx="2412205" cy="647280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lvl="0"/>
            <a:r>
              <a:rPr lang="en-US" sz="1050" dirty="0">
                <a:latin typeface="Calibri" pitchFamily="34" charset="0"/>
              </a:rPr>
              <a:t>Candidate receive scores on rubrics connected to courses in Live Text  covering FEAPS, Competencies, CACREP standards  each semester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2404267" y="3081522"/>
            <a:ext cx="12160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+mn-lt"/>
                <a:ea typeface="ＭＳ Ｐゴシック" charset="-128"/>
                <a:cs typeface="ＭＳ Ｐゴシック" charset="-128"/>
              </a:rPr>
              <a:t>Adequate Progress</a:t>
            </a:r>
            <a:endParaRPr lang="en-US" sz="1600" dirty="0"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86565" y="5878169"/>
            <a:ext cx="484187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n-lt"/>
                <a:ea typeface="ＭＳ Ｐゴシック" charset="-128"/>
                <a:cs typeface="ＭＳ Ｐゴシック" charset="-128"/>
              </a:rPr>
              <a:t>Yes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19575" y="1572031"/>
            <a:ext cx="12001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+mn-lt"/>
                <a:ea typeface="ＭＳ Ｐゴシック" charset="-128"/>
                <a:cs typeface="ＭＳ Ｐゴシック" charset="-128"/>
              </a:rPr>
              <a:t>Inadequate Progress</a:t>
            </a:r>
            <a:endParaRPr lang="en-US" sz="1600" dirty="0"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99517" y="5002332"/>
            <a:ext cx="13561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+mn-lt"/>
                <a:ea typeface="ＭＳ Ｐゴシック" charset="-128"/>
                <a:cs typeface="ＭＳ Ｐゴシック" charset="-128"/>
              </a:rPr>
              <a:t>Adequate Progress</a:t>
            </a:r>
            <a:endParaRPr lang="en-US" sz="1600" dirty="0"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21038" y="5934778"/>
            <a:ext cx="1436688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 smtClean="0">
                <a:latin typeface="+mn-lt"/>
                <a:ea typeface="ＭＳ Ｐゴシック" charset="-128"/>
                <a:cs typeface="ＭＳ Ｐゴシック" charset="-128"/>
              </a:rPr>
              <a:t>Approval for Graduation</a:t>
            </a:r>
            <a:endParaRPr lang="en-US" sz="1600" dirty="0"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7262" y="5852468"/>
            <a:ext cx="3351607" cy="900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050" dirty="0" smtClean="0">
                <a:solidFill>
                  <a:schemeClr val="bg1"/>
                </a:solidFill>
              </a:rPr>
              <a:t>The file </a:t>
            </a:r>
            <a:r>
              <a:rPr lang="en-US" sz="1050" dirty="0">
                <a:solidFill>
                  <a:schemeClr val="bg1"/>
                </a:solidFill>
              </a:rPr>
              <a:t>is reviewed for a B or better or an S in all program courses, passing evaluations for each  </a:t>
            </a:r>
            <a:r>
              <a:rPr lang="en-US" sz="1050" dirty="0" smtClean="0">
                <a:solidFill>
                  <a:schemeClr val="bg1"/>
                </a:solidFill>
              </a:rPr>
              <a:t>field  </a:t>
            </a:r>
            <a:r>
              <a:rPr lang="en-US" sz="1050" dirty="0">
                <a:solidFill>
                  <a:schemeClr val="bg1"/>
                </a:solidFill>
              </a:rPr>
              <a:t>experience, </a:t>
            </a:r>
            <a:r>
              <a:rPr lang="en-US" sz="1050" dirty="0" smtClean="0">
                <a:solidFill>
                  <a:schemeClr val="bg1"/>
                </a:solidFill>
              </a:rPr>
              <a:t>FEAPS, Competencies, passing </a:t>
            </a:r>
            <a:r>
              <a:rPr lang="en-US" sz="1050" dirty="0">
                <a:solidFill>
                  <a:schemeClr val="bg1"/>
                </a:solidFill>
              </a:rPr>
              <a:t>score on CPCE and all 3  FTCE exams</a:t>
            </a:r>
          </a:p>
          <a:p>
            <a:pPr algn="ctr">
              <a:defRPr/>
            </a:pPr>
            <a:endParaRPr lang="en-US" sz="1050" dirty="0"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0500" y="57944"/>
            <a:ext cx="6767226" cy="369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School Counseling Candidate Data Collection &amp; Review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60604" y="1952555"/>
            <a:ext cx="252491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000" dirty="0" smtClean="0">
                <a:latin typeface="Calibri" pitchFamily="34" charset="0"/>
              </a:rPr>
              <a:t>Faculty </a:t>
            </a:r>
            <a:r>
              <a:rPr lang="en-US" sz="1000" dirty="0">
                <a:latin typeface="Calibri" pitchFamily="34" charset="0"/>
              </a:rPr>
              <a:t>meet each semester to </a:t>
            </a:r>
            <a:r>
              <a:rPr lang="en-US" sz="1000" dirty="0" smtClean="0">
                <a:latin typeface="Calibri" pitchFamily="34" charset="0"/>
              </a:rPr>
              <a:t>evaluate  </a:t>
            </a:r>
            <a:r>
              <a:rPr lang="en-US" sz="1000" dirty="0">
                <a:latin typeface="Calibri" pitchFamily="34" charset="0"/>
              </a:rPr>
              <a:t>each candidate’s progress. Letters are sent to candidates regarding progress. If unsatisfactory, will meet with </a:t>
            </a:r>
            <a:r>
              <a:rPr lang="en-US" sz="1000" dirty="0" smtClean="0">
                <a:latin typeface="Calibri" pitchFamily="34" charset="0"/>
              </a:rPr>
              <a:t>advisor</a:t>
            </a:r>
            <a:endParaRPr lang="en-US" sz="1000" dirty="0"/>
          </a:p>
        </p:txBody>
      </p:sp>
      <p:sp>
        <p:nvSpPr>
          <p:cNvPr id="29" name="TextBox 28"/>
          <p:cNvSpPr txBox="1"/>
          <p:nvPr/>
        </p:nvSpPr>
        <p:spPr>
          <a:xfrm>
            <a:off x="1289049" y="4443413"/>
            <a:ext cx="1436687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en-US" sz="1600" dirty="0">
              <a:latin typeface="+mn-lt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0500" y="139700"/>
            <a:ext cx="1498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FLOWCHART</a:t>
            </a:r>
            <a:endParaRPr lang="en-US">
              <a:latin typeface="Calibri" pitchFamily="34" charset="0"/>
            </a:endParaRPr>
          </a:p>
        </p:txBody>
      </p:sp>
      <p:sp>
        <p:nvSpPr>
          <p:cNvPr id="23" name="Right Arrow 22"/>
          <p:cNvSpPr>
            <a:spLocks noChangeArrowheads="1"/>
          </p:cNvSpPr>
          <p:nvPr/>
        </p:nvSpPr>
        <p:spPr bwMode="auto">
          <a:xfrm rot="5400000">
            <a:off x="2500313" y="1573213"/>
            <a:ext cx="409575" cy="187325"/>
          </a:xfrm>
          <a:prstGeom prst="rightArrow">
            <a:avLst>
              <a:gd name="adj1" fmla="val 25046"/>
              <a:gd name="adj2" fmla="val 45824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2" name="Right Arrow 21"/>
          <p:cNvSpPr>
            <a:spLocks noChangeArrowheads="1"/>
          </p:cNvSpPr>
          <p:nvPr/>
        </p:nvSpPr>
        <p:spPr bwMode="auto">
          <a:xfrm rot="5400000">
            <a:off x="2500313" y="5376863"/>
            <a:ext cx="409575" cy="187325"/>
          </a:xfrm>
          <a:prstGeom prst="rightArrow">
            <a:avLst>
              <a:gd name="adj1" fmla="val 25046"/>
              <a:gd name="adj2" fmla="val 45824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1" name="Right Arrow 20"/>
          <p:cNvSpPr>
            <a:spLocks noChangeArrowheads="1"/>
          </p:cNvSpPr>
          <p:nvPr/>
        </p:nvSpPr>
        <p:spPr bwMode="auto">
          <a:xfrm rot="5400000">
            <a:off x="2500313" y="4259263"/>
            <a:ext cx="409575" cy="187325"/>
          </a:xfrm>
          <a:prstGeom prst="rightArrow">
            <a:avLst>
              <a:gd name="adj1" fmla="val 25046"/>
              <a:gd name="adj2" fmla="val 45824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0" name="Right Arrow 19"/>
          <p:cNvSpPr>
            <a:spLocks noChangeArrowheads="1"/>
          </p:cNvSpPr>
          <p:nvPr/>
        </p:nvSpPr>
        <p:spPr bwMode="auto">
          <a:xfrm rot="5400000">
            <a:off x="2500313" y="2703513"/>
            <a:ext cx="409575" cy="187325"/>
          </a:xfrm>
          <a:prstGeom prst="rightArrow">
            <a:avLst>
              <a:gd name="adj1" fmla="val 25046"/>
              <a:gd name="adj2" fmla="val 45824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9" name="Bent-Up Arrow 18"/>
          <p:cNvSpPr>
            <a:spLocks noChangeArrowheads="1"/>
          </p:cNvSpPr>
          <p:nvPr/>
        </p:nvSpPr>
        <p:spPr bwMode="auto">
          <a:xfrm rot="10800000" flipH="1" flipV="1">
            <a:off x="3584575" y="3173413"/>
            <a:ext cx="1414463" cy="463550"/>
          </a:xfrm>
          <a:custGeom>
            <a:avLst/>
            <a:gdLst>
              <a:gd name="T0" fmla="*/ 1364246 w 1414462"/>
              <a:gd name="T1" fmla="*/ 0 h 463550"/>
              <a:gd name="T2" fmla="*/ 1314029 w 1414462"/>
              <a:gd name="T3" fmla="*/ 48432 h 463550"/>
              <a:gd name="T4" fmla="*/ 0 w 1414462"/>
              <a:gd name="T5" fmla="*/ 437665 h 463550"/>
              <a:gd name="T6" fmla="*/ 695065 w 1414462"/>
              <a:gd name="T7" fmla="*/ 463550 h 463550"/>
              <a:gd name="T8" fmla="*/ 1390130 w 1414462"/>
              <a:gd name="T9" fmla="*/ 255991 h 463550"/>
              <a:gd name="T10" fmla="*/ 1414462 w 1414462"/>
              <a:gd name="T11" fmla="*/ 48432 h 463550"/>
              <a:gd name="T12" fmla="*/ 3 60000 65536"/>
              <a:gd name="T13" fmla="*/ 2 60000 65536"/>
              <a:gd name="T14" fmla="*/ 2 60000 65536"/>
              <a:gd name="T15" fmla="*/ 1 60000 65536"/>
              <a:gd name="T16" fmla="*/ 0 60000 65536"/>
              <a:gd name="T17" fmla="*/ 0 60000 65536"/>
              <a:gd name="T18" fmla="*/ 0 w 1414462"/>
              <a:gd name="T19" fmla="*/ 411781 h 463550"/>
              <a:gd name="T20" fmla="*/ 1390130 w 1414462"/>
              <a:gd name="T21" fmla="*/ 463550 h 4635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14462" h="463550">
                <a:moveTo>
                  <a:pt x="0" y="411781"/>
                </a:moveTo>
                <a:lnTo>
                  <a:pt x="1338361" y="411781"/>
                </a:lnTo>
                <a:lnTo>
                  <a:pt x="1338361" y="48432"/>
                </a:lnTo>
                <a:lnTo>
                  <a:pt x="1314029" y="48432"/>
                </a:lnTo>
                <a:lnTo>
                  <a:pt x="1364246" y="0"/>
                </a:lnTo>
                <a:lnTo>
                  <a:pt x="1414462" y="48432"/>
                </a:lnTo>
                <a:lnTo>
                  <a:pt x="1390130" y="48432"/>
                </a:lnTo>
                <a:lnTo>
                  <a:pt x="1390130" y="463550"/>
                </a:lnTo>
                <a:lnTo>
                  <a:pt x="0" y="463550"/>
                </a:lnTo>
                <a:close/>
              </a:path>
            </a:pathLst>
          </a:custGeom>
          <a:gradFill rotWithShape="1">
            <a:gsLst>
              <a:gs pos="0">
                <a:srgbClr val="595959"/>
              </a:gs>
              <a:gs pos="100000">
                <a:srgbClr val="D9D9D9"/>
              </a:gs>
            </a:gsLst>
            <a:lin ang="2034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7" name="Bent-Up Arrow 16"/>
          <p:cNvSpPr>
            <a:spLocks noChangeArrowheads="1"/>
          </p:cNvSpPr>
          <p:nvPr/>
        </p:nvSpPr>
        <p:spPr bwMode="auto">
          <a:xfrm rot="-5400000">
            <a:off x="3936207" y="1645444"/>
            <a:ext cx="668337" cy="1400175"/>
          </a:xfrm>
          <a:custGeom>
            <a:avLst/>
            <a:gdLst>
              <a:gd name="T0" fmla="*/ 595936 w 668337"/>
              <a:gd name="T1" fmla="*/ 0 h 1400175"/>
              <a:gd name="T2" fmla="*/ 523535 w 668337"/>
              <a:gd name="T3" fmla="*/ 69828 h 1400175"/>
              <a:gd name="T4" fmla="*/ 0 w 668337"/>
              <a:gd name="T5" fmla="*/ 1382180 h 1400175"/>
              <a:gd name="T6" fmla="*/ 306966 w 668337"/>
              <a:gd name="T7" fmla="*/ 1400175 h 1400175"/>
              <a:gd name="T8" fmla="*/ 613931 w 668337"/>
              <a:gd name="T9" fmla="*/ 735001 h 1400175"/>
              <a:gd name="T10" fmla="*/ 668337 w 668337"/>
              <a:gd name="T11" fmla="*/ 69828 h 1400175"/>
              <a:gd name="T12" fmla="*/ 3 60000 65536"/>
              <a:gd name="T13" fmla="*/ 2 60000 65536"/>
              <a:gd name="T14" fmla="*/ 2 60000 65536"/>
              <a:gd name="T15" fmla="*/ 1 60000 65536"/>
              <a:gd name="T16" fmla="*/ 0 60000 65536"/>
              <a:gd name="T17" fmla="*/ 0 60000 65536"/>
              <a:gd name="T18" fmla="*/ 0 w 668337"/>
              <a:gd name="T19" fmla="*/ 1364185 h 1400175"/>
              <a:gd name="T20" fmla="*/ 613931 w 668337"/>
              <a:gd name="T21" fmla="*/ 1400175 h 140017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68337" h="1400175">
                <a:moveTo>
                  <a:pt x="0" y="1364185"/>
                </a:moveTo>
                <a:lnTo>
                  <a:pt x="577941" y="1364185"/>
                </a:lnTo>
                <a:lnTo>
                  <a:pt x="577941" y="69828"/>
                </a:lnTo>
                <a:lnTo>
                  <a:pt x="523535" y="69828"/>
                </a:lnTo>
                <a:lnTo>
                  <a:pt x="595936" y="0"/>
                </a:lnTo>
                <a:lnTo>
                  <a:pt x="668337" y="69828"/>
                </a:lnTo>
                <a:lnTo>
                  <a:pt x="613931" y="69828"/>
                </a:lnTo>
                <a:lnTo>
                  <a:pt x="613931" y="1400175"/>
                </a:lnTo>
                <a:lnTo>
                  <a:pt x="0" y="1400175"/>
                </a:lnTo>
                <a:close/>
              </a:path>
            </a:pathLst>
          </a:custGeom>
          <a:gradFill rotWithShape="1">
            <a:gsLst>
              <a:gs pos="0">
                <a:srgbClr val="595959"/>
              </a:gs>
              <a:gs pos="100000">
                <a:srgbClr val="D9D9D9"/>
              </a:gs>
            </a:gsLst>
            <a:lin ang="2034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78063" y="642938"/>
            <a:ext cx="831850" cy="831850"/>
          </a:xfrm>
          <a:prstGeom prst="ellipse">
            <a:avLst/>
          </a:prstGeom>
          <a:gradFill rotWithShape="1">
            <a:gsLst>
              <a:gs pos="0">
                <a:srgbClr val="336FFA"/>
              </a:gs>
              <a:gs pos="2000">
                <a:srgbClr val="336FFA"/>
              </a:gs>
              <a:gs pos="39999">
                <a:srgbClr val="00B0FF"/>
              </a:gs>
              <a:gs pos="100000">
                <a:srgbClr val="2856BF"/>
              </a:gs>
            </a:gsLst>
            <a:lin ang="3660000"/>
          </a:gradFill>
          <a:ln w="9525">
            <a:solidFill>
              <a:srgbClr val="2856BF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278063" y="5741988"/>
            <a:ext cx="831850" cy="831850"/>
          </a:xfrm>
          <a:prstGeom prst="ellipse">
            <a:avLst/>
          </a:prstGeom>
          <a:gradFill rotWithShape="1">
            <a:gsLst>
              <a:gs pos="0">
                <a:srgbClr val="336FFA"/>
              </a:gs>
              <a:gs pos="2000">
                <a:srgbClr val="336FFA"/>
              </a:gs>
              <a:gs pos="39999">
                <a:srgbClr val="00B0FF"/>
              </a:gs>
              <a:gs pos="100000">
                <a:srgbClr val="2856BF"/>
              </a:gs>
            </a:gsLst>
            <a:lin ang="3660000"/>
          </a:gradFill>
          <a:ln w="9525">
            <a:solidFill>
              <a:srgbClr val="2856BF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Rektangel 101"/>
          <p:cNvSpPr>
            <a:spLocks noChangeArrowheads="1"/>
          </p:cNvSpPr>
          <p:nvPr/>
        </p:nvSpPr>
        <p:spPr bwMode="auto">
          <a:xfrm>
            <a:off x="1883951" y="1923429"/>
            <a:ext cx="1619864" cy="669250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9" name="Rektangel 101"/>
          <p:cNvSpPr>
            <a:spLocks noChangeArrowheads="1"/>
          </p:cNvSpPr>
          <p:nvPr/>
        </p:nvSpPr>
        <p:spPr bwMode="auto">
          <a:xfrm>
            <a:off x="1883951" y="4624910"/>
            <a:ext cx="1619864" cy="669250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grpSp>
        <p:nvGrpSpPr>
          <p:cNvPr id="14353" name="Group 11"/>
          <p:cNvGrpSpPr>
            <a:grpSpLocks/>
          </p:cNvGrpSpPr>
          <p:nvPr/>
        </p:nvGrpSpPr>
        <p:grpSpPr bwMode="auto">
          <a:xfrm>
            <a:off x="1689100" y="3041650"/>
            <a:ext cx="2009775" cy="1135063"/>
            <a:chOff x="1870934" y="2641706"/>
            <a:chExt cx="1901252" cy="1074913"/>
          </a:xfrm>
        </p:grpSpPr>
        <p:sp>
          <p:nvSpPr>
            <p:cNvPr id="10" name="Diamond 9"/>
            <p:cNvSpPr>
              <a:spLocks noChangeArrowheads="1"/>
            </p:cNvSpPr>
            <p:nvPr/>
          </p:nvSpPr>
          <p:spPr bwMode="auto">
            <a:xfrm>
              <a:off x="1870934" y="2641706"/>
              <a:ext cx="1901252" cy="1074913"/>
            </a:xfrm>
            <a:prstGeom prst="diamond">
              <a:avLst/>
            </a:prstGeom>
            <a:gradFill rotWithShape="1">
              <a:gsLst>
                <a:gs pos="0">
                  <a:srgbClr val="00D1CF"/>
                </a:gs>
                <a:gs pos="49001">
                  <a:srgbClr val="00F3F0"/>
                </a:gs>
                <a:gs pos="100000">
                  <a:srgbClr val="008C8B"/>
                </a:gs>
              </a:gsLst>
              <a:lin ang="0"/>
            </a:gradFill>
            <a:ln w="9525">
              <a:solidFill>
                <a:srgbClr val="008C8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12721" y="3011536"/>
              <a:ext cx="1435701" cy="32172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latin typeface="+mn-lt"/>
                  <a:ea typeface="ＭＳ Ｐゴシック" charset="-128"/>
                  <a:cs typeface="ＭＳ Ｐゴシック" charset="-128"/>
                </a:rPr>
                <a:t>Example text?</a:t>
              </a:r>
            </a:p>
          </p:txBody>
        </p:sp>
      </p:grpSp>
      <p:sp>
        <p:nvSpPr>
          <p:cNvPr id="13" name="Rektangel 101"/>
          <p:cNvSpPr>
            <a:spLocks noChangeArrowheads="1"/>
          </p:cNvSpPr>
          <p:nvPr/>
        </p:nvSpPr>
        <p:spPr bwMode="auto">
          <a:xfrm>
            <a:off x="4465393" y="2479016"/>
            <a:ext cx="928420" cy="669250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44688" y="2065338"/>
            <a:ext cx="151765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n-lt"/>
                <a:ea typeface="ＭＳ Ｐゴシック" charset="-128"/>
                <a:cs typeface="ＭＳ Ｐゴシック" charset="-128"/>
              </a:rPr>
              <a:t>Example text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44688" y="4759325"/>
            <a:ext cx="15176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n-lt"/>
                <a:ea typeface="ＭＳ Ｐゴシック" charset="-128"/>
                <a:cs typeface="ＭＳ Ｐゴシック" charset="-128"/>
              </a:rPr>
              <a:t>Example text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65638" y="2541588"/>
            <a:ext cx="928687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-128"/>
                <a:cs typeface="ＭＳ Ｐゴシック" charset="-128"/>
              </a:rPr>
              <a:t>Example text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35200" y="777875"/>
            <a:ext cx="928688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-128"/>
                <a:cs typeface="ＭＳ Ｐゴシック" charset="-128"/>
              </a:rPr>
              <a:t>Example text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35200" y="5889625"/>
            <a:ext cx="92868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-128"/>
                <a:cs typeface="ＭＳ Ｐゴシック" charset="-128"/>
              </a:rPr>
              <a:t>Example text</a:t>
            </a:r>
          </a:p>
        </p:txBody>
      </p:sp>
      <p:grpSp>
        <p:nvGrpSpPr>
          <p:cNvPr id="3" name="Gruppe 124"/>
          <p:cNvGrpSpPr/>
          <p:nvPr/>
        </p:nvGrpSpPr>
        <p:grpSpPr>
          <a:xfrm>
            <a:off x="6104339" y="2238858"/>
            <a:ext cx="2328461" cy="3754441"/>
            <a:chOff x="3328213" y="876282"/>
            <a:chExt cx="2684378" cy="45561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6" name="Rektangel 25"/>
            <p:cNvSpPr/>
            <p:nvPr/>
          </p:nvSpPr>
          <p:spPr bwMode="auto">
            <a:xfrm>
              <a:off x="3328213" y="1000326"/>
              <a:ext cx="2684378" cy="4432077"/>
            </a:xfrm>
            <a:prstGeom prst="rect">
              <a:avLst/>
            </a:prstGeom>
            <a:gradFill rotWithShape="1">
              <a:gsLst>
                <a:gs pos="8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  <a:gs pos="70000">
                  <a:schemeClr val="bg1"/>
                </a:gs>
              </a:gsLst>
              <a:lin ang="16200000" scaled="0"/>
            </a:gra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  <a:ea typeface="+mn-ea"/>
              </a:endParaRPr>
            </a:p>
          </p:txBody>
        </p:sp>
        <p:grpSp>
          <p:nvGrpSpPr>
            <p:cNvPr id="4" name="Gruppe 55"/>
            <p:cNvGrpSpPr/>
            <p:nvPr/>
          </p:nvGrpSpPr>
          <p:grpSpPr>
            <a:xfrm>
              <a:off x="3328213" y="876282"/>
              <a:ext cx="2676591" cy="220005"/>
              <a:chOff x="3319464" y="876282"/>
              <a:chExt cx="2703620" cy="220005"/>
            </a:xfrm>
          </p:grpSpPr>
          <p:sp>
            <p:nvSpPr>
              <p:cNvPr id="38" name="Rektangel 27"/>
              <p:cNvSpPr/>
              <p:nvPr/>
            </p:nvSpPr>
            <p:spPr bwMode="auto">
              <a:xfrm>
                <a:off x="3319464" y="876282"/>
                <a:ext cx="2703620" cy="220005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39" name="Rektangel 28"/>
              <p:cNvSpPr/>
              <p:nvPr/>
            </p:nvSpPr>
            <p:spPr bwMode="auto">
              <a:xfrm>
                <a:off x="3319464" y="962302"/>
                <a:ext cx="2703620" cy="64842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  <a:ea typeface="+mn-ea"/>
                </a:endParaRPr>
              </a:p>
            </p:txBody>
          </p:sp>
        </p:grpSp>
      </p:grpSp>
      <p:sp>
        <p:nvSpPr>
          <p:cNvPr id="40" name="Text Box 52"/>
          <p:cNvSpPr txBox="1">
            <a:spLocks noChangeArrowheads="1"/>
          </p:cNvSpPr>
          <p:nvPr/>
        </p:nvSpPr>
        <p:spPr bwMode="gray">
          <a:xfrm>
            <a:off x="6135688" y="3086100"/>
            <a:ext cx="2297112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01688">
              <a:spcBef>
                <a:spcPct val="20000"/>
              </a:spcBef>
              <a:buFont typeface="Arial" charset="0"/>
              <a:buChar char="•"/>
            </a:pPr>
            <a:r>
              <a:rPr lang="en-US" sz="1400" noProof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This is an example text. Go ahead an replace it with your own text. This is an example text.</a:t>
            </a:r>
          </a:p>
          <a:p>
            <a:pPr defTabSz="801688">
              <a:spcBef>
                <a:spcPct val="20000"/>
              </a:spcBef>
              <a:buFont typeface="Arial" charset="0"/>
              <a:buChar char="•"/>
            </a:pPr>
            <a:r>
              <a:rPr lang="en-US" sz="1400" noProof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 Go ahead and replace it with your own text.</a:t>
            </a:r>
          </a:p>
          <a:p>
            <a:pPr defTabSz="801688">
              <a:spcBef>
                <a:spcPct val="20000"/>
              </a:spcBef>
              <a:buFont typeface="Arial" charset="0"/>
              <a:buChar char="•"/>
            </a:pPr>
            <a:r>
              <a:rPr lang="en-US" sz="1400" noProof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This is an example text. Go ahead and replace it with your own text</a:t>
            </a:r>
          </a:p>
          <a:p>
            <a:pPr defTabSz="801688">
              <a:spcBef>
                <a:spcPct val="20000"/>
              </a:spcBef>
              <a:buFont typeface="Arial" charset="0"/>
              <a:buChar char="•"/>
            </a:pPr>
            <a:endParaRPr lang="en-US" sz="1400" noProof="1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ight Arrow 34"/>
          <p:cNvSpPr>
            <a:spLocks noChangeArrowheads="1"/>
          </p:cNvSpPr>
          <p:nvPr/>
        </p:nvSpPr>
        <p:spPr bwMode="auto">
          <a:xfrm rot="-5400000">
            <a:off x="4365625" y="2943225"/>
            <a:ext cx="785813" cy="176213"/>
          </a:xfrm>
          <a:prstGeom prst="rightArrow">
            <a:avLst>
              <a:gd name="adj1" fmla="val 25046"/>
              <a:gd name="adj2" fmla="val 45833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4" name="Right Arrow 33"/>
          <p:cNvSpPr>
            <a:spLocks noChangeArrowheads="1"/>
          </p:cNvSpPr>
          <p:nvPr/>
        </p:nvSpPr>
        <p:spPr bwMode="auto">
          <a:xfrm>
            <a:off x="3462338" y="3503613"/>
            <a:ext cx="785812" cy="177800"/>
          </a:xfrm>
          <a:prstGeom prst="rightArrow">
            <a:avLst>
              <a:gd name="adj1" fmla="val 25046"/>
              <a:gd name="adj2" fmla="val 45833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1" name="Right Arrow 30"/>
          <p:cNvSpPr>
            <a:spLocks noChangeArrowheads="1"/>
          </p:cNvSpPr>
          <p:nvPr/>
        </p:nvSpPr>
        <p:spPr bwMode="auto">
          <a:xfrm>
            <a:off x="3462338" y="2146300"/>
            <a:ext cx="785812" cy="176213"/>
          </a:xfrm>
          <a:prstGeom prst="rightArrow">
            <a:avLst>
              <a:gd name="adj1" fmla="val 25046"/>
              <a:gd name="adj2" fmla="val 45833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" y="139700"/>
            <a:ext cx="1498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FLOWCHART</a:t>
            </a:r>
            <a:endParaRPr lang="en-US">
              <a:latin typeface="Calibri" pitchFamily="34" charset="0"/>
            </a:endParaRPr>
          </a:p>
        </p:txBody>
      </p:sp>
      <p:sp>
        <p:nvSpPr>
          <p:cNvPr id="23" name="Right Arrow 22"/>
          <p:cNvSpPr>
            <a:spLocks noChangeArrowheads="1"/>
          </p:cNvSpPr>
          <p:nvPr/>
        </p:nvSpPr>
        <p:spPr bwMode="auto">
          <a:xfrm rot="5400000">
            <a:off x="2500313" y="1563688"/>
            <a:ext cx="409575" cy="187325"/>
          </a:xfrm>
          <a:prstGeom prst="rightArrow">
            <a:avLst>
              <a:gd name="adj1" fmla="val 25046"/>
              <a:gd name="adj2" fmla="val 45824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2" name="Right Arrow 21"/>
          <p:cNvSpPr>
            <a:spLocks noChangeArrowheads="1"/>
          </p:cNvSpPr>
          <p:nvPr/>
        </p:nvSpPr>
        <p:spPr bwMode="auto">
          <a:xfrm rot="5400000">
            <a:off x="2500313" y="5367338"/>
            <a:ext cx="409575" cy="187325"/>
          </a:xfrm>
          <a:prstGeom prst="rightArrow">
            <a:avLst>
              <a:gd name="adj1" fmla="val 25046"/>
              <a:gd name="adj2" fmla="val 45824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1" name="Right Arrow 20"/>
          <p:cNvSpPr>
            <a:spLocks noChangeArrowheads="1"/>
          </p:cNvSpPr>
          <p:nvPr/>
        </p:nvSpPr>
        <p:spPr bwMode="auto">
          <a:xfrm rot="5400000">
            <a:off x="2499520" y="4250531"/>
            <a:ext cx="411162" cy="187325"/>
          </a:xfrm>
          <a:prstGeom prst="rightArrow">
            <a:avLst>
              <a:gd name="adj1" fmla="val 25046"/>
              <a:gd name="adj2" fmla="val 45829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0" name="Right Arrow 19"/>
          <p:cNvSpPr>
            <a:spLocks noChangeArrowheads="1"/>
          </p:cNvSpPr>
          <p:nvPr/>
        </p:nvSpPr>
        <p:spPr bwMode="auto">
          <a:xfrm rot="5400000">
            <a:off x="2500313" y="2695575"/>
            <a:ext cx="409575" cy="187325"/>
          </a:xfrm>
          <a:prstGeom prst="rightArrow">
            <a:avLst>
              <a:gd name="adj1" fmla="val 25046"/>
              <a:gd name="adj2" fmla="val 45824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78063" y="635000"/>
            <a:ext cx="831850" cy="831850"/>
          </a:xfrm>
          <a:prstGeom prst="ellipse">
            <a:avLst/>
          </a:prstGeom>
          <a:gradFill rotWithShape="1">
            <a:gsLst>
              <a:gs pos="0">
                <a:srgbClr val="336FFA"/>
              </a:gs>
              <a:gs pos="2000">
                <a:srgbClr val="336FFA"/>
              </a:gs>
              <a:gs pos="39999">
                <a:srgbClr val="00B0FF"/>
              </a:gs>
              <a:gs pos="100000">
                <a:srgbClr val="2856BF"/>
              </a:gs>
            </a:gsLst>
            <a:lin ang="3660000"/>
          </a:gradFill>
          <a:ln w="9525">
            <a:solidFill>
              <a:srgbClr val="2856BF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278063" y="5734050"/>
            <a:ext cx="831850" cy="831850"/>
          </a:xfrm>
          <a:prstGeom prst="ellipse">
            <a:avLst/>
          </a:prstGeom>
          <a:gradFill rotWithShape="1">
            <a:gsLst>
              <a:gs pos="0">
                <a:srgbClr val="336FFA"/>
              </a:gs>
              <a:gs pos="2000">
                <a:srgbClr val="336FFA"/>
              </a:gs>
              <a:gs pos="39999">
                <a:srgbClr val="00B0FF"/>
              </a:gs>
              <a:gs pos="100000">
                <a:srgbClr val="2856BF"/>
              </a:gs>
            </a:gsLst>
            <a:lin ang="3660000"/>
          </a:gradFill>
          <a:ln w="9525">
            <a:solidFill>
              <a:srgbClr val="2856BF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Rektangel 101"/>
          <p:cNvSpPr>
            <a:spLocks noChangeArrowheads="1"/>
          </p:cNvSpPr>
          <p:nvPr/>
        </p:nvSpPr>
        <p:spPr bwMode="auto">
          <a:xfrm>
            <a:off x="1883456" y="1914652"/>
            <a:ext cx="1619864" cy="669250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9" name="Rektangel 101"/>
          <p:cNvSpPr>
            <a:spLocks noChangeArrowheads="1"/>
          </p:cNvSpPr>
          <p:nvPr/>
        </p:nvSpPr>
        <p:spPr bwMode="auto">
          <a:xfrm>
            <a:off x="1883456" y="4616133"/>
            <a:ext cx="1619864" cy="669250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grpSp>
        <p:nvGrpSpPr>
          <p:cNvPr id="15378" name="Group 11"/>
          <p:cNvGrpSpPr>
            <a:grpSpLocks/>
          </p:cNvGrpSpPr>
          <p:nvPr/>
        </p:nvGrpSpPr>
        <p:grpSpPr bwMode="auto">
          <a:xfrm>
            <a:off x="1689100" y="3032125"/>
            <a:ext cx="2008188" cy="1135063"/>
            <a:chOff x="1870934" y="2641706"/>
            <a:chExt cx="1901252" cy="1074913"/>
          </a:xfrm>
        </p:grpSpPr>
        <p:sp>
          <p:nvSpPr>
            <p:cNvPr id="10" name="Diamond 9"/>
            <p:cNvSpPr>
              <a:spLocks noChangeArrowheads="1"/>
            </p:cNvSpPr>
            <p:nvPr/>
          </p:nvSpPr>
          <p:spPr bwMode="auto">
            <a:xfrm>
              <a:off x="1870934" y="2641706"/>
              <a:ext cx="1901252" cy="1074913"/>
            </a:xfrm>
            <a:prstGeom prst="diamond">
              <a:avLst/>
            </a:prstGeom>
            <a:gradFill rotWithShape="1">
              <a:gsLst>
                <a:gs pos="0">
                  <a:srgbClr val="00D1CF"/>
                </a:gs>
                <a:gs pos="49001">
                  <a:srgbClr val="00F3F0"/>
                </a:gs>
                <a:gs pos="100000">
                  <a:srgbClr val="008C8B"/>
                </a:gs>
              </a:gsLst>
              <a:lin ang="0"/>
            </a:gradFill>
            <a:ln w="9525">
              <a:solidFill>
                <a:srgbClr val="008C8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11409" y="3011536"/>
              <a:ext cx="1436835" cy="32172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latin typeface="+mn-lt"/>
                  <a:ea typeface="ＭＳ Ｐゴシック" charset="-128"/>
                  <a:cs typeface="ＭＳ Ｐゴシック" charset="-128"/>
                </a:rPr>
                <a:t>Example text?</a:t>
              </a:r>
            </a:p>
          </p:txBody>
        </p:sp>
      </p:grpSp>
      <p:sp>
        <p:nvSpPr>
          <p:cNvPr id="13" name="Rektangel 101"/>
          <p:cNvSpPr>
            <a:spLocks noChangeArrowheads="1"/>
          </p:cNvSpPr>
          <p:nvPr/>
        </p:nvSpPr>
        <p:spPr bwMode="auto">
          <a:xfrm>
            <a:off x="4298478" y="1914652"/>
            <a:ext cx="928420" cy="669250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43100" y="2057400"/>
            <a:ext cx="151923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n-lt"/>
                <a:ea typeface="ＭＳ Ｐゴシック" charset="-128"/>
                <a:cs typeface="ＭＳ Ｐゴシック" charset="-128"/>
              </a:rPr>
              <a:t>Example text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43100" y="4749800"/>
            <a:ext cx="1519238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n-lt"/>
                <a:ea typeface="ＭＳ Ｐゴシック" charset="-128"/>
                <a:cs typeface="ＭＳ Ｐゴシック" charset="-128"/>
              </a:rPr>
              <a:t>Example text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98950" y="1976438"/>
            <a:ext cx="92868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-128"/>
                <a:cs typeface="ＭＳ Ｐゴシック" charset="-128"/>
              </a:rPr>
              <a:t>Example text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35200" y="768350"/>
            <a:ext cx="9271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-128"/>
                <a:cs typeface="ＭＳ Ｐゴシック" charset="-128"/>
              </a:rPr>
              <a:t>Example text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35200" y="5881688"/>
            <a:ext cx="927100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-128"/>
                <a:cs typeface="ＭＳ Ｐゴシック" charset="-128"/>
              </a:rPr>
              <a:t>Example text</a:t>
            </a:r>
          </a:p>
        </p:txBody>
      </p:sp>
      <p:sp>
        <p:nvSpPr>
          <p:cNvPr id="29" name="Rektangel 101"/>
          <p:cNvSpPr>
            <a:spLocks noChangeArrowheads="1"/>
          </p:cNvSpPr>
          <p:nvPr/>
        </p:nvSpPr>
        <p:spPr bwMode="auto">
          <a:xfrm>
            <a:off x="4298479" y="3269069"/>
            <a:ext cx="928420" cy="669250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98950" y="3330575"/>
            <a:ext cx="92868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-128"/>
                <a:cs typeface="ＭＳ Ｐゴシック" charset="-128"/>
              </a:rPr>
              <a:t>Example text</a:t>
            </a:r>
          </a:p>
        </p:txBody>
      </p:sp>
      <p:grpSp>
        <p:nvGrpSpPr>
          <p:cNvPr id="3" name="Gruppe 124"/>
          <p:cNvGrpSpPr/>
          <p:nvPr/>
        </p:nvGrpSpPr>
        <p:grpSpPr>
          <a:xfrm>
            <a:off x="6104339" y="2238858"/>
            <a:ext cx="2328461" cy="3754441"/>
            <a:chOff x="3328213" y="876282"/>
            <a:chExt cx="2684378" cy="45561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3" name="Rektangel 25"/>
            <p:cNvSpPr/>
            <p:nvPr/>
          </p:nvSpPr>
          <p:spPr bwMode="auto">
            <a:xfrm>
              <a:off x="3328213" y="1000326"/>
              <a:ext cx="2684378" cy="4432077"/>
            </a:xfrm>
            <a:prstGeom prst="rect">
              <a:avLst/>
            </a:prstGeom>
            <a:gradFill rotWithShape="1">
              <a:gsLst>
                <a:gs pos="8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  <a:gs pos="70000">
                  <a:schemeClr val="bg1"/>
                </a:gs>
              </a:gsLst>
              <a:lin ang="16200000" scaled="0"/>
            </a:gra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kern="0">
                <a:solidFill>
                  <a:sysClr val="window" lastClr="FFFFFF"/>
                </a:solidFill>
                <a:latin typeface="Calibri"/>
                <a:ea typeface="+mn-ea"/>
              </a:endParaRPr>
            </a:p>
          </p:txBody>
        </p:sp>
        <p:grpSp>
          <p:nvGrpSpPr>
            <p:cNvPr id="4" name="Gruppe 55"/>
            <p:cNvGrpSpPr/>
            <p:nvPr/>
          </p:nvGrpSpPr>
          <p:grpSpPr>
            <a:xfrm>
              <a:off x="3328213" y="876282"/>
              <a:ext cx="2676591" cy="220005"/>
              <a:chOff x="3319464" y="876282"/>
              <a:chExt cx="2703620" cy="220005"/>
            </a:xfrm>
          </p:grpSpPr>
          <p:sp>
            <p:nvSpPr>
              <p:cNvPr id="37" name="Rektangel 27"/>
              <p:cNvSpPr/>
              <p:nvPr/>
            </p:nvSpPr>
            <p:spPr bwMode="auto">
              <a:xfrm>
                <a:off x="3319464" y="876282"/>
                <a:ext cx="2703620" cy="220005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kern="0">
                  <a:solidFill>
                    <a:sysClr val="window" lastClr="FFFFFF"/>
                  </a:solidFill>
                  <a:latin typeface="Calibri"/>
                  <a:ea typeface="+mn-ea"/>
                </a:endParaRPr>
              </a:p>
            </p:txBody>
          </p:sp>
          <p:sp>
            <p:nvSpPr>
              <p:cNvPr id="38" name="Rektangel 28"/>
              <p:cNvSpPr/>
              <p:nvPr/>
            </p:nvSpPr>
            <p:spPr bwMode="auto">
              <a:xfrm>
                <a:off x="3319464" y="962302"/>
                <a:ext cx="2703620" cy="64842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kern="0" dirty="0">
                  <a:solidFill>
                    <a:sysClr val="window" lastClr="FFFFFF"/>
                  </a:solidFill>
                  <a:latin typeface="Calibri"/>
                  <a:ea typeface="+mn-ea"/>
                </a:endParaRPr>
              </a:p>
            </p:txBody>
          </p:sp>
        </p:grpSp>
      </p:grpSp>
      <p:sp>
        <p:nvSpPr>
          <p:cNvPr id="39" name="Text Box 52"/>
          <p:cNvSpPr txBox="1">
            <a:spLocks noChangeArrowheads="1"/>
          </p:cNvSpPr>
          <p:nvPr/>
        </p:nvSpPr>
        <p:spPr bwMode="gray">
          <a:xfrm>
            <a:off x="6135688" y="3086100"/>
            <a:ext cx="2297112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801688">
              <a:spcBef>
                <a:spcPct val="20000"/>
              </a:spcBef>
              <a:buFont typeface="Arial" charset="0"/>
              <a:buChar char="•"/>
            </a:pPr>
            <a:r>
              <a:rPr lang="en-US" sz="1400" noProof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This is an example text. Go ahead an replace it with your own text. This is an example text.</a:t>
            </a:r>
          </a:p>
          <a:p>
            <a:pPr defTabSz="801688">
              <a:spcBef>
                <a:spcPct val="20000"/>
              </a:spcBef>
              <a:buFont typeface="Arial" charset="0"/>
              <a:buChar char="•"/>
            </a:pPr>
            <a:r>
              <a:rPr lang="en-US" sz="1400" noProof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 Go ahead and replace it with your own text.</a:t>
            </a:r>
          </a:p>
          <a:p>
            <a:pPr defTabSz="801688">
              <a:spcBef>
                <a:spcPct val="20000"/>
              </a:spcBef>
              <a:buFont typeface="Arial" charset="0"/>
              <a:buChar char="•"/>
            </a:pPr>
            <a:r>
              <a:rPr lang="en-US" sz="1400" noProof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This is an example text. Go ahead and replace it with your own text</a:t>
            </a:r>
          </a:p>
          <a:p>
            <a:pPr defTabSz="801688">
              <a:spcBef>
                <a:spcPct val="20000"/>
              </a:spcBef>
              <a:buFont typeface="Arial" charset="0"/>
              <a:buChar char="•"/>
            </a:pPr>
            <a:endParaRPr lang="en-US" sz="1400" noProof="1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ight Arrow 75"/>
          <p:cNvSpPr>
            <a:spLocks noChangeArrowheads="1"/>
          </p:cNvSpPr>
          <p:nvPr/>
        </p:nvSpPr>
        <p:spPr bwMode="auto">
          <a:xfrm flipH="1">
            <a:off x="5462588" y="3028950"/>
            <a:ext cx="785812" cy="176213"/>
          </a:xfrm>
          <a:prstGeom prst="rightArrow">
            <a:avLst>
              <a:gd name="adj1" fmla="val 25046"/>
              <a:gd name="adj2" fmla="val 45833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5" name="Right Arrow 74"/>
          <p:cNvSpPr>
            <a:spLocks noChangeArrowheads="1"/>
          </p:cNvSpPr>
          <p:nvPr/>
        </p:nvSpPr>
        <p:spPr bwMode="auto">
          <a:xfrm>
            <a:off x="2909888" y="3028950"/>
            <a:ext cx="785812" cy="176213"/>
          </a:xfrm>
          <a:prstGeom prst="rightArrow">
            <a:avLst>
              <a:gd name="adj1" fmla="val 25046"/>
              <a:gd name="adj2" fmla="val 45833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4" name="Right Arrow 73"/>
          <p:cNvSpPr>
            <a:spLocks noChangeArrowheads="1"/>
          </p:cNvSpPr>
          <p:nvPr/>
        </p:nvSpPr>
        <p:spPr bwMode="auto">
          <a:xfrm rot="5400000">
            <a:off x="6249194" y="3977482"/>
            <a:ext cx="990600" cy="176212"/>
          </a:xfrm>
          <a:prstGeom prst="rightArrow">
            <a:avLst>
              <a:gd name="adj1" fmla="val 25046"/>
              <a:gd name="adj2" fmla="val 45832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3" name="Right Arrow 72"/>
          <p:cNvSpPr>
            <a:spLocks noChangeArrowheads="1"/>
          </p:cNvSpPr>
          <p:nvPr/>
        </p:nvSpPr>
        <p:spPr bwMode="auto">
          <a:xfrm rot="5400000">
            <a:off x="1950244" y="3977482"/>
            <a:ext cx="990600" cy="176212"/>
          </a:xfrm>
          <a:prstGeom prst="rightArrow">
            <a:avLst>
              <a:gd name="adj1" fmla="val 25046"/>
              <a:gd name="adj2" fmla="val 45832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90500" y="139700"/>
            <a:ext cx="1498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FLOWCHART</a:t>
            </a:r>
            <a:endParaRPr lang="en-US">
              <a:latin typeface="Calibri" pitchFamily="34" charset="0"/>
            </a:endParaRPr>
          </a:p>
        </p:txBody>
      </p:sp>
      <p:sp>
        <p:nvSpPr>
          <p:cNvPr id="31" name="Rektangel 101"/>
          <p:cNvSpPr>
            <a:spLocks noChangeArrowheads="1"/>
          </p:cNvSpPr>
          <p:nvPr/>
        </p:nvSpPr>
        <p:spPr bwMode="auto">
          <a:xfrm>
            <a:off x="278606" y="645786"/>
            <a:ext cx="3281363" cy="779287"/>
          </a:xfrm>
          <a:prstGeom prst="rect">
            <a:avLst/>
          </a:prstGeom>
          <a:gradFill flip="none" rotWithShape="1">
            <a:gsLst>
              <a:gs pos="22000">
                <a:srgbClr val="9BBB59">
                  <a:shade val="51000"/>
                  <a:satMod val="130000"/>
                </a:srgbClr>
              </a:gs>
              <a:gs pos="78000">
                <a:srgbClr val="C0FF4D"/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3500000" scaled="1"/>
            <a:tileRect/>
          </a:gradFill>
          <a:ln w="12700">
            <a:solidFill>
              <a:srgbClr val="90AB5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33" name="Rektangel 101"/>
          <p:cNvSpPr>
            <a:spLocks noChangeArrowheads="1"/>
          </p:cNvSpPr>
          <p:nvPr/>
        </p:nvSpPr>
        <p:spPr bwMode="auto">
          <a:xfrm>
            <a:off x="4114799" y="645786"/>
            <a:ext cx="3590925" cy="779287"/>
          </a:xfrm>
          <a:prstGeom prst="rect">
            <a:avLst/>
          </a:prstGeom>
          <a:gradFill flip="none" rotWithShape="1">
            <a:gsLst>
              <a:gs pos="22000">
                <a:srgbClr val="9BBB59">
                  <a:shade val="51000"/>
                  <a:satMod val="130000"/>
                </a:srgbClr>
              </a:gs>
              <a:gs pos="78000">
                <a:srgbClr val="C0FF4D"/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3500000" scaled="1"/>
            <a:tileRect/>
          </a:gradFill>
          <a:ln w="12700">
            <a:solidFill>
              <a:srgbClr val="90AB5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34" name="Rektangel 101"/>
          <p:cNvSpPr>
            <a:spLocks noChangeArrowheads="1"/>
          </p:cNvSpPr>
          <p:nvPr/>
        </p:nvSpPr>
        <p:spPr bwMode="auto">
          <a:xfrm>
            <a:off x="3746090" y="2591832"/>
            <a:ext cx="1651820" cy="779287"/>
          </a:xfrm>
          <a:prstGeom prst="rect">
            <a:avLst/>
          </a:prstGeom>
          <a:gradFill flip="none" rotWithShape="1">
            <a:gsLst>
              <a:gs pos="22000">
                <a:srgbClr val="9BBB59">
                  <a:shade val="51000"/>
                  <a:satMod val="130000"/>
                </a:srgbClr>
              </a:gs>
              <a:gs pos="78000">
                <a:srgbClr val="C0FF4D"/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3500000" scaled="1"/>
            <a:tileRect/>
          </a:gradFill>
          <a:ln w="12700">
            <a:solidFill>
              <a:srgbClr val="90AB5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36" name="Rektangel 101"/>
          <p:cNvSpPr>
            <a:spLocks noChangeArrowheads="1"/>
          </p:cNvSpPr>
          <p:nvPr/>
        </p:nvSpPr>
        <p:spPr bwMode="auto">
          <a:xfrm>
            <a:off x="3746090" y="3633232"/>
            <a:ext cx="1651820" cy="779287"/>
          </a:xfrm>
          <a:prstGeom prst="rect">
            <a:avLst/>
          </a:prstGeom>
          <a:gradFill flip="none" rotWithShape="1">
            <a:gsLst>
              <a:gs pos="22000">
                <a:srgbClr val="9BBB59">
                  <a:shade val="51000"/>
                  <a:satMod val="130000"/>
                </a:srgbClr>
              </a:gs>
              <a:gs pos="78000">
                <a:srgbClr val="C0FF4D"/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3500000" scaled="1"/>
            <a:tileRect/>
          </a:gradFill>
          <a:ln w="12700">
            <a:solidFill>
              <a:srgbClr val="90AB5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40" name="Rektangel 101"/>
          <p:cNvSpPr>
            <a:spLocks noChangeArrowheads="1"/>
          </p:cNvSpPr>
          <p:nvPr/>
        </p:nvSpPr>
        <p:spPr bwMode="auto">
          <a:xfrm>
            <a:off x="3746090" y="4674632"/>
            <a:ext cx="1651820" cy="779287"/>
          </a:xfrm>
          <a:prstGeom prst="rect">
            <a:avLst/>
          </a:prstGeom>
          <a:gradFill flip="none" rotWithShape="1">
            <a:gsLst>
              <a:gs pos="22000">
                <a:srgbClr val="9BBB59">
                  <a:shade val="51000"/>
                  <a:satMod val="130000"/>
                </a:srgbClr>
              </a:gs>
              <a:gs pos="78000">
                <a:srgbClr val="C0FF4D"/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3500000" scaled="1"/>
            <a:tileRect/>
          </a:gradFill>
          <a:ln w="12700">
            <a:solidFill>
              <a:srgbClr val="90AB5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48" name="Rektangel 101"/>
          <p:cNvSpPr>
            <a:spLocks noChangeArrowheads="1"/>
          </p:cNvSpPr>
          <p:nvPr/>
        </p:nvSpPr>
        <p:spPr bwMode="auto">
          <a:xfrm>
            <a:off x="5917790" y="4674632"/>
            <a:ext cx="1651820" cy="779287"/>
          </a:xfrm>
          <a:prstGeom prst="rect">
            <a:avLst/>
          </a:prstGeom>
          <a:gradFill flip="none" rotWithShape="1">
            <a:gsLst>
              <a:gs pos="22000">
                <a:srgbClr val="9BBB59">
                  <a:shade val="51000"/>
                  <a:satMod val="130000"/>
                </a:srgbClr>
              </a:gs>
              <a:gs pos="78000">
                <a:srgbClr val="C0FF4D"/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3500000" scaled="1"/>
            <a:tileRect/>
          </a:gradFill>
          <a:ln w="12700">
            <a:solidFill>
              <a:srgbClr val="90AB5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52" name="Rektangel 101"/>
          <p:cNvSpPr>
            <a:spLocks noChangeArrowheads="1"/>
          </p:cNvSpPr>
          <p:nvPr/>
        </p:nvSpPr>
        <p:spPr bwMode="auto">
          <a:xfrm>
            <a:off x="5917790" y="5716032"/>
            <a:ext cx="1651820" cy="779287"/>
          </a:xfrm>
          <a:prstGeom prst="rect">
            <a:avLst/>
          </a:prstGeom>
          <a:gradFill flip="none" rotWithShape="1">
            <a:gsLst>
              <a:gs pos="22000">
                <a:srgbClr val="9BBB59">
                  <a:shade val="51000"/>
                  <a:satMod val="130000"/>
                </a:srgbClr>
              </a:gs>
              <a:gs pos="78000">
                <a:srgbClr val="C0FF4D"/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3500000" scaled="1"/>
            <a:tileRect/>
          </a:gradFill>
          <a:ln w="12700">
            <a:solidFill>
              <a:srgbClr val="90AB5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55" name="Rektangel 101"/>
          <p:cNvSpPr>
            <a:spLocks noChangeArrowheads="1"/>
          </p:cNvSpPr>
          <p:nvPr/>
        </p:nvSpPr>
        <p:spPr bwMode="auto">
          <a:xfrm>
            <a:off x="1625600" y="4674632"/>
            <a:ext cx="1651820" cy="779287"/>
          </a:xfrm>
          <a:prstGeom prst="rect">
            <a:avLst/>
          </a:prstGeom>
          <a:gradFill flip="none" rotWithShape="1">
            <a:gsLst>
              <a:gs pos="22000">
                <a:srgbClr val="9BBB59">
                  <a:shade val="51000"/>
                  <a:satMod val="130000"/>
                </a:srgbClr>
              </a:gs>
              <a:gs pos="78000">
                <a:srgbClr val="C0FF4D"/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3500000" scaled="1"/>
            <a:tileRect/>
          </a:gradFill>
          <a:ln w="12700">
            <a:solidFill>
              <a:srgbClr val="90AB5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56" name="Rektangel 101"/>
          <p:cNvSpPr>
            <a:spLocks noChangeArrowheads="1"/>
          </p:cNvSpPr>
          <p:nvPr/>
        </p:nvSpPr>
        <p:spPr bwMode="auto">
          <a:xfrm>
            <a:off x="1625600" y="5716032"/>
            <a:ext cx="1651820" cy="779287"/>
          </a:xfrm>
          <a:prstGeom prst="rect">
            <a:avLst/>
          </a:prstGeom>
          <a:gradFill flip="none" rotWithShape="1">
            <a:gsLst>
              <a:gs pos="22000">
                <a:srgbClr val="9BBB59">
                  <a:shade val="51000"/>
                  <a:satMod val="130000"/>
                </a:srgbClr>
              </a:gs>
              <a:gs pos="78000">
                <a:srgbClr val="C0FF4D"/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3500000" scaled="1"/>
            <a:tileRect/>
          </a:gradFill>
          <a:ln w="12700">
            <a:solidFill>
              <a:srgbClr val="90AB5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57" name="Diamond 56"/>
          <p:cNvSpPr>
            <a:spLocks noChangeArrowheads="1"/>
          </p:cNvSpPr>
          <p:nvPr/>
        </p:nvSpPr>
        <p:spPr bwMode="auto">
          <a:xfrm>
            <a:off x="6223000" y="2592388"/>
            <a:ext cx="1041400" cy="1041400"/>
          </a:xfrm>
          <a:prstGeom prst="diamond">
            <a:avLst/>
          </a:prstGeom>
          <a:gradFill rotWithShape="1">
            <a:gsLst>
              <a:gs pos="0">
                <a:srgbClr val="00D1CF"/>
              </a:gs>
              <a:gs pos="49001">
                <a:srgbClr val="00F3F0"/>
              </a:gs>
              <a:gs pos="100000">
                <a:srgbClr val="008C8B"/>
              </a:gs>
            </a:gsLst>
            <a:lin ang="0"/>
          </a:gradFill>
          <a:ln w="9525">
            <a:solidFill>
              <a:srgbClr val="008C8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4" name="Diamond 63"/>
          <p:cNvSpPr>
            <a:spLocks noChangeArrowheads="1"/>
          </p:cNvSpPr>
          <p:nvPr/>
        </p:nvSpPr>
        <p:spPr bwMode="auto">
          <a:xfrm>
            <a:off x="1919288" y="2592388"/>
            <a:ext cx="1041400" cy="1041400"/>
          </a:xfrm>
          <a:prstGeom prst="diamond">
            <a:avLst/>
          </a:prstGeom>
          <a:gradFill rotWithShape="1">
            <a:gsLst>
              <a:gs pos="0">
                <a:srgbClr val="00D1CF"/>
              </a:gs>
              <a:gs pos="49001">
                <a:srgbClr val="00F3F0"/>
              </a:gs>
              <a:gs pos="100000">
                <a:srgbClr val="008C8B"/>
              </a:gs>
            </a:gsLst>
            <a:lin ang="0"/>
          </a:gradFill>
          <a:ln w="9525">
            <a:solidFill>
              <a:srgbClr val="008C8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5" name="Line 33"/>
          <p:cNvSpPr>
            <a:spLocks noChangeShapeType="1"/>
          </p:cNvSpPr>
          <p:nvPr/>
        </p:nvSpPr>
        <p:spPr bwMode="auto">
          <a:xfrm rot="5400000" flipH="1" flipV="1">
            <a:off x="1297781" y="2893219"/>
            <a:ext cx="3175" cy="2217738"/>
          </a:xfrm>
          <a:prstGeom prst="line">
            <a:avLst/>
          </a:prstGeom>
          <a:noFill/>
          <a:ln w="19050">
            <a:solidFill>
              <a:srgbClr val="D7D8D9">
                <a:lumMod val="25000"/>
              </a:srgbClr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Text" lastClr="000000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203450" y="2905125"/>
            <a:ext cx="48418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  <a:ea typeface="ＭＳ Ｐゴシック" charset="-128"/>
                <a:cs typeface="ＭＳ Ｐゴシック" charset="-128"/>
              </a:rPr>
              <a:t>Yes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527800" y="2905125"/>
            <a:ext cx="48418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  <a:ea typeface="ＭＳ Ｐゴシック" charset="-128"/>
                <a:cs typeface="ＭＳ Ｐゴシック" charset="-128"/>
              </a:rPr>
              <a:t>No</a:t>
            </a:r>
          </a:p>
        </p:txBody>
      </p:sp>
      <p:sp>
        <p:nvSpPr>
          <p:cNvPr id="16423" name="TextBox 21"/>
          <p:cNvSpPr txBox="1">
            <a:spLocks noChangeArrowheads="1"/>
          </p:cNvSpPr>
          <p:nvPr/>
        </p:nvSpPr>
        <p:spPr bwMode="auto">
          <a:xfrm>
            <a:off x="398872" y="645786"/>
            <a:ext cx="3281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16424" name="TextBox 22"/>
          <p:cNvSpPr txBox="1">
            <a:spLocks noChangeArrowheads="1"/>
          </p:cNvSpPr>
          <p:nvPr/>
        </p:nvSpPr>
        <p:spPr bwMode="auto">
          <a:xfrm>
            <a:off x="4157661" y="686409"/>
            <a:ext cx="350519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Faculty meet each semester to discuss each candidate’s progress. Letters are sent to candidates regarding progress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6425" name="TextBox 23"/>
          <p:cNvSpPr txBox="1">
            <a:spLocks noChangeArrowheads="1"/>
          </p:cNvSpPr>
          <p:nvPr/>
        </p:nvSpPr>
        <p:spPr bwMode="auto">
          <a:xfrm>
            <a:off x="3811588" y="2592388"/>
            <a:ext cx="151923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latin typeface="Calibri" pitchFamily="34" charset="0"/>
              </a:rPr>
              <a:t>Example text</a:t>
            </a:r>
          </a:p>
          <a:p>
            <a:r>
              <a:rPr lang="en-US" sz="1400" dirty="0">
                <a:latin typeface="Calibri" pitchFamily="34" charset="0"/>
              </a:rPr>
              <a:t>This is an example text</a:t>
            </a:r>
          </a:p>
        </p:txBody>
      </p:sp>
      <p:sp>
        <p:nvSpPr>
          <p:cNvPr id="16426" name="TextBox 24"/>
          <p:cNvSpPr txBox="1">
            <a:spLocks noChangeArrowheads="1"/>
          </p:cNvSpPr>
          <p:nvPr/>
        </p:nvSpPr>
        <p:spPr bwMode="auto">
          <a:xfrm>
            <a:off x="3811588" y="3630613"/>
            <a:ext cx="151923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Example text</a:t>
            </a:r>
          </a:p>
          <a:p>
            <a:r>
              <a:rPr lang="en-US" sz="1400">
                <a:latin typeface="Calibri" pitchFamily="34" charset="0"/>
              </a:rPr>
              <a:t>This is an example text</a:t>
            </a:r>
          </a:p>
        </p:txBody>
      </p:sp>
      <p:sp>
        <p:nvSpPr>
          <p:cNvPr id="16427" name="TextBox 25"/>
          <p:cNvSpPr txBox="1">
            <a:spLocks noChangeArrowheads="1"/>
          </p:cNvSpPr>
          <p:nvPr/>
        </p:nvSpPr>
        <p:spPr bwMode="auto">
          <a:xfrm>
            <a:off x="3811588" y="4675188"/>
            <a:ext cx="151923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Example text</a:t>
            </a:r>
          </a:p>
          <a:p>
            <a:r>
              <a:rPr lang="en-US" sz="1400">
                <a:latin typeface="Calibri" pitchFamily="34" charset="0"/>
              </a:rPr>
              <a:t>This is an example text</a:t>
            </a:r>
          </a:p>
        </p:txBody>
      </p:sp>
      <p:sp>
        <p:nvSpPr>
          <p:cNvPr id="16428" name="TextBox 26"/>
          <p:cNvSpPr txBox="1">
            <a:spLocks noChangeArrowheads="1"/>
          </p:cNvSpPr>
          <p:nvPr/>
        </p:nvSpPr>
        <p:spPr bwMode="auto">
          <a:xfrm>
            <a:off x="1689100" y="4675188"/>
            <a:ext cx="151923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Example text</a:t>
            </a:r>
          </a:p>
          <a:p>
            <a:r>
              <a:rPr lang="en-US" sz="1400">
                <a:latin typeface="Calibri" pitchFamily="34" charset="0"/>
              </a:rPr>
              <a:t>This is an example text</a:t>
            </a:r>
          </a:p>
        </p:txBody>
      </p:sp>
      <p:sp>
        <p:nvSpPr>
          <p:cNvPr id="16429" name="TextBox 27"/>
          <p:cNvSpPr txBox="1">
            <a:spLocks noChangeArrowheads="1"/>
          </p:cNvSpPr>
          <p:nvPr/>
        </p:nvSpPr>
        <p:spPr bwMode="auto">
          <a:xfrm>
            <a:off x="1689100" y="5716588"/>
            <a:ext cx="151923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latin typeface="Calibri" pitchFamily="34" charset="0"/>
              </a:rPr>
              <a:t>Example text</a:t>
            </a:r>
          </a:p>
          <a:p>
            <a:r>
              <a:rPr lang="en-US" sz="1400" dirty="0">
                <a:latin typeface="Calibri" pitchFamily="34" charset="0"/>
              </a:rPr>
              <a:t>This </a:t>
            </a:r>
            <a:r>
              <a:rPr lang="en-US" sz="1400" dirty="0" smtClean="0">
                <a:latin typeface="Calibri" pitchFamily="34" charset="0"/>
              </a:rPr>
              <a:t>is an </a:t>
            </a:r>
            <a:r>
              <a:rPr lang="en-US" sz="1400" dirty="0">
                <a:latin typeface="Calibri" pitchFamily="34" charset="0"/>
              </a:rPr>
              <a:t>example text</a:t>
            </a:r>
          </a:p>
        </p:txBody>
      </p:sp>
      <p:sp>
        <p:nvSpPr>
          <p:cNvPr id="16430" name="TextBox 28"/>
          <p:cNvSpPr txBox="1">
            <a:spLocks noChangeArrowheads="1"/>
          </p:cNvSpPr>
          <p:nvPr/>
        </p:nvSpPr>
        <p:spPr bwMode="auto">
          <a:xfrm>
            <a:off x="5994400" y="4675188"/>
            <a:ext cx="151923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Example text</a:t>
            </a:r>
          </a:p>
          <a:p>
            <a:r>
              <a:rPr lang="en-US" sz="1400">
                <a:latin typeface="Calibri" pitchFamily="34" charset="0"/>
              </a:rPr>
              <a:t>This is an example text</a:t>
            </a:r>
          </a:p>
        </p:txBody>
      </p:sp>
      <p:sp>
        <p:nvSpPr>
          <p:cNvPr id="16431" name="TextBox 29"/>
          <p:cNvSpPr txBox="1">
            <a:spLocks noChangeArrowheads="1"/>
          </p:cNvSpPr>
          <p:nvPr/>
        </p:nvSpPr>
        <p:spPr bwMode="auto">
          <a:xfrm>
            <a:off x="5994400" y="5716588"/>
            <a:ext cx="151923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>
                <a:latin typeface="Calibri" pitchFamily="34" charset="0"/>
              </a:rPr>
              <a:t>Example </a:t>
            </a:r>
            <a:r>
              <a:rPr lang="en-US" sz="1400" b="1" dirty="0" smtClean="0">
                <a:latin typeface="Calibri" pitchFamily="34" charset="0"/>
              </a:rPr>
              <a:t>text</a:t>
            </a:r>
            <a:endParaRPr lang="en-US" sz="1400" b="1" dirty="0">
              <a:latin typeface="Calibri" pitchFamily="34" charset="0"/>
            </a:endParaRPr>
          </a:p>
          <a:p>
            <a:r>
              <a:rPr lang="en-US" sz="1400" dirty="0">
                <a:latin typeface="Calibri" pitchFamily="34" charset="0"/>
              </a:rPr>
              <a:t>This is an example text</a:t>
            </a:r>
          </a:p>
        </p:txBody>
      </p:sp>
      <p:sp>
        <p:nvSpPr>
          <p:cNvPr id="16432" name="TextBox 31"/>
          <p:cNvSpPr txBox="1">
            <a:spLocks noChangeArrowheads="1"/>
          </p:cNvSpPr>
          <p:nvPr/>
        </p:nvSpPr>
        <p:spPr bwMode="auto">
          <a:xfrm>
            <a:off x="190500" y="3265488"/>
            <a:ext cx="1519238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Example text</a:t>
            </a:r>
          </a:p>
          <a:p>
            <a:r>
              <a:rPr lang="en-US" sz="1400">
                <a:latin typeface="Calibri" pitchFamily="34" charset="0"/>
              </a:rPr>
              <a:t>This is an example text</a:t>
            </a:r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 rot="5400000" flipH="1" flipV="1">
            <a:off x="7889875" y="2895600"/>
            <a:ext cx="1588" cy="2217738"/>
          </a:xfrm>
          <a:prstGeom prst="line">
            <a:avLst/>
          </a:prstGeom>
          <a:noFill/>
          <a:ln w="19050">
            <a:solidFill>
              <a:srgbClr val="D7D8D9">
                <a:lumMod val="25000"/>
              </a:srgbClr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Text" lastClr="000000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434" name="TextBox 36"/>
          <p:cNvSpPr txBox="1">
            <a:spLocks noChangeArrowheads="1"/>
          </p:cNvSpPr>
          <p:nvPr/>
        </p:nvSpPr>
        <p:spPr bwMode="auto">
          <a:xfrm>
            <a:off x="7480300" y="3243263"/>
            <a:ext cx="151923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Example text</a:t>
            </a:r>
          </a:p>
          <a:p>
            <a:r>
              <a:rPr lang="en-US" sz="1400">
                <a:latin typeface="Calibri" pitchFamily="34" charset="0"/>
              </a:rPr>
              <a:t>This is an example text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3094571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>
            <a:spLocks noChangeArrowheads="1"/>
          </p:cNvSpPr>
          <p:nvPr/>
        </p:nvSpPr>
        <p:spPr bwMode="auto">
          <a:xfrm>
            <a:off x="4114800" y="123825"/>
            <a:ext cx="784225" cy="176213"/>
          </a:xfrm>
          <a:prstGeom prst="rightArrow">
            <a:avLst>
              <a:gd name="adj1" fmla="val 25046"/>
              <a:gd name="adj2" fmla="val 45823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Right Arrow 4"/>
          <p:cNvSpPr>
            <a:spLocks noChangeArrowheads="1"/>
          </p:cNvSpPr>
          <p:nvPr/>
        </p:nvSpPr>
        <p:spPr bwMode="auto">
          <a:xfrm rot="5400000">
            <a:off x="3244057" y="916781"/>
            <a:ext cx="990600" cy="176213"/>
          </a:xfrm>
          <a:prstGeom prst="rightArrow">
            <a:avLst>
              <a:gd name="adj1" fmla="val 25046"/>
              <a:gd name="adj2" fmla="val 45832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Rektangel 101"/>
          <p:cNvSpPr>
            <a:spLocks noChangeArrowheads="1"/>
          </p:cNvSpPr>
          <p:nvPr/>
        </p:nvSpPr>
        <p:spPr bwMode="auto">
          <a:xfrm>
            <a:off x="742917" y="5453919"/>
            <a:ext cx="1651820" cy="779287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7" name="Diamond 6"/>
          <p:cNvSpPr>
            <a:spLocks noChangeArrowheads="1"/>
          </p:cNvSpPr>
          <p:nvPr/>
        </p:nvSpPr>
        <p:spPr bwMode="auto">
          <a:xfrm>
            <a:off x="1958975" y="3179763"/>
            <a:ext cx="1233488" cy="1233487"/>
          </a:xfrm>
          <a:prstGeom prst="diamond">
            <a:avLst/>
          </a:prstGeom>
          <a:gradFill rotWithShape="1">
            <a:gsLst>
              <a:gs pos="0">
                <a:srgbClr val="00D1CF"/>
              </a:gs>
              <a:gs pos="49001">
                <a:srgbClr val="00F3F0"/>
              </a:gs>
              <a:gs pos="100000">
                <a:srgbClr val="008C8B"/>
              </a:gs>
            </a:gsLst>
            <a:lin ang="0"/>
          </a:gradFill>
          <a:ln w="9525">
            <a:solidFill>
              <a:srgbClr val="008C8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08363" y="0"/>
            <a:ext cx="484187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  <a:ea typeface="ＭＳ Ｐゴシック" charset="-128"/>
                <a:cs typeface="ＭＳ Ｐゴシック" charset="-128"/>
              </a:rPr>
              <a:t>Yes</a:t>
            </a:r>
          </a:p>
        </p:txBody>
      </p:sp>
      <p:sp>
        <p:nvSpPr>
          <p:cNvPr id="9" name="Rektangel 101"/>
          <p:cNvSpPr>
            <a:spLocks noChangeArrowheads="1"/>
          </p:cNvSpPr>
          <p:nvPr/>
        </p:nvSpPr>
        <p:spPr bwMode="auto">
          <a:xfrm>
            <a:off x="2751464" y="5453919"/>
            <a:ext cx="1651820" cy="779287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10" name="Rektangel 101"/>
          <p:cNvSpPr>
            <a:spLocks noChangeArrowheads="1"/>
          </p:cNvSpPr>
          <p:nvPr/>
        </p:nvSpPr>
        <p:spPr bwMode="auto">
          <a:xfrm>
            <a:off x="4760011" y="5453919"/>
            <a:ext cx="1651820" cy="779287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11" name="Rektangel 101"/>
          <p:cNvSpPr>
            <a:spLocks noChangeArrowheads="1"/>
          </p:cNvSpPr>
          <p:nvPr/>
        </p:nvSpPr>
        <p:spPr bwMode="auto">
          <a:xfrm>
            <a:off x="6768558" y="5453919"/>
            <a:ext cx="1651820" cy="779287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12" name="Diamond 11"/>
          <p:cNvSpPr>
            <a:spLocks noChangeArrowheads="1"/>
          </p:cNvSpPr>
          <p:nvPr/>
        </p:nvSpPr>
        <p:spPr bwMode="auto">
          <a:xfrm>
            <a:off x="5956300" y="3179763"/>
            <a:ext cx="1233488" cy="1233487"/>
          </a:xfrm>
          <a:prstGeom prst="diamond">
            <a:avLst/>
          </a:prstGeom>
          <a:gradFill rotWithShape="1">
            <a:gsLst>
              <a:gs pos="0">
                <a:srgbClr val="00D1CF"/>
              </a:gs>
              <a:gs pos="49001">
                <a:srgbClr val="00F3F0"/>
              </a:gs>
              <a:gs pos="100000">
                <a:srgbClr val="008C8B"/>
              </a:gs>
            </a:gsLst>
            <a:lin ang="0"/>
          </a:gradFill>
          <a:ln w="9525">
            <a:solidFill>
              <a:srgbClr val="008C8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3" name="Diamond 12"/>
          <p:cNvSpPr>
            <a:spLocks noChangeArrowheads="1"/>
          </p:cNvSpPr>
          <p:nvPr/>
        </p:nvSpPr>
        <p:spPr bwMode="auto">
          <a:xfrm>
            <a:off x="3957638" y="3179763"/>
            <a:ext cx="1233487" cy="1233487"/>
          </a:xfrm>
          <a:prstGeom prst="diamond">
            <a:avLst/>
          </a:prstGeom>
          <a:gradFill rotWithShape="1">
            <a:gsLst>
              <a:gs pos="0">
                <a:srgbClr val="00D1CF"/>
              </a:gs>
              <a:gs pos="49001">
                <a:srgbClr val="00F3F0"/>
              </a:gs>
              <a:gs pos="100000">
                <a:srgbClr val="008C8B"/>
              </a:gs>
            </a:gsLst>
            <a:lin ang="0"/>
          </a:gradFill>
          <a:ln w="9525">
            <a:solidFill>
              <a:srgbClr val="008C8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0500" y="139700"/>
            <a:ext cx="1498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FLOWCHART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>
            <a:spLocks noChangeArrowheads="1"/>
          </p:cNvSpPr>
          <p:nvPr/>
        </p:nvSpPr>
        <p:spPr bwMode="auto">
          <a:xfrm flipH="1">
            <a:off x="3246438" y="3709988"/>
            <a:ext cx="785812" cy="176212"/>
          </a:xfrm>
          <a:prstGeom prst="rightArrow">
            <a:avLst>
              <a:gd name="adj1" fmla="val 25046"/>
              <a:gd name="adj2" fmla="val 45833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6" name="Right Arrow 15"/>
          <p:cNvSpPr>
            <a:spLocks noChangeArrowheads="1"/>
          </p:cNvSpPr>
          <p:nvPr/>
        </p:nvSpPr>
        <p:spPr bwMode="auto">
          <a:xfrm>
            <a:off x="5114925" y="3709988"/>
            <a:ext cx="785813" cy="176212"/>
          </a:xfrm>
          <a:prstGeom prst="rightArrow">
            <a:avLst>
              <a:gd name="adj1" fmla="val 25046"/>
              <a:gd name="adj2" fmla="val 45833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Right Arrow 4"/>
          <p:cNvSpPr>
            <a:spLocks noChangeArrowheads="1"/>
          </p:cNvSpPr>
          <p:nvPr/>
        </p:nvSpPr>
        <p:spPr bwMode="auto">
          <a:xfrm rot="5400000">
            <a:off x="1029494" y="4820444"/>
            <a:ext cx="990600" cy="176212"/>
          </a:xfrm>
          <a:prstGeom prst="rightArrow">
            <a:avLst>
              <a:gd name="adj1" fmla="val 25046"/>
              <a:gd name="adj2" fmla="val 45832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Rektangel 101"/>
          <p:cNvSpPr>
            <a:spLocks noChangeArrowheads="1"/>
          </p:cNvSpPr>
          <p:nvPr/>
        </p:nvSpPr>
        <p:spPr bwMode="auto">
          <a:xfrm>
            <a:off x="742917" y="5453919"/>
            <a:ext cx="1651820" cy="779287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7" name="Diamond 6"/>
          <p:cNvSpPr>
            <a:spLocks noChangeArrowheads="1"/>
          </p:cNvSpPr>
          <p:nvPr/>
        </p:nvSpPr>
        <p:spPr bwMode="auto">
          <a:xfrm>
            <a:off x="1958975" y="3179763"/>
            <a:ext cx="1233488" cy="1233487"/>
          </a:xfrm>
          <a:prstGeom prst="diamond">
            <a:avLst/>
          </a:prstGeom>
          <a:gradFill rotWithShape="1">
            <a:gsLst>
              <a:gs pos="0">
                <a:srgbClr val="00D1CF"/>
              </a:gs>
              <a:gs pos="49001">
                <a:srgbClr val="00F3F0"/>
              </a:gs>
              <a:gs pos="100000">
                <a:srgbClr val="008C8B"/>
              </a:gs>
            </a:gsLst>
            <a:lin ang="0"/>
          </a:gradFill>
          <a:ln w="9525">
            <a:solidFill>
              <a:srgbClr val="008C8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7563" y="3416300"/>
            <a:ext cx="484187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  <a:ea typeface="ＭＳ Ｐゴシック" charset="-128"/>
                <a:cs typeface="ＭＳ Ｐゴシック" charset="-128"/>
              </a:rPr>
              <a:t>Yes</a:t>
            </a:r>
          </a:p>
        </p:txBody>
      </p:sp>
      <p:sp>
        <p:nvSpPr>
          <p:cNvPr id="9" name="Rektangel 101"/>
          <p:cNvSpPr>
            <a:spLocks noChangeArrowheads="1"/>
          </p:cNvSpPr>
          <p:nvPr/>
        </p:nvSpPr>
        <p:spPr bwMode="auto">
          <a:xfrm>
            <a:off x="2751464" y="5453919"/>
            <a:ext cx="1651820" cy="779287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10" name="Rektangel 101"/>
          <p:cNvSpPr>
            <a:spLocks noChangeArrowheads="1"/>
          </p:cNvSpPr>
          <p:nvPr/>
        </p:nvSpPr>
        <p:spPr bwMode="auto">
          <a:xfrm>
            <a:off x="4760011" y="5453919"/>
            <a:ext cx="1651820" cy="779287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11" name="Rektangel 101"/>
          <p:cNvSpPr>
            <a:spLocks noChangeArrowheads="1"/>
          </p:cNvSpPr>
          <p:nvPr/>
        </p:nvSpPr>
        <p:spPr bwMode="auto">
          <a:xfrm>
            <a:off x="6768558" y="5453919"/>
            <a:ext cx="1651820" cy="779287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12" name="Diamond 11"/>
          <p:cNvSpPr>
            <a:spLocks noChangeArrowheads="1"/>
          </p:cNvSpPr>
          <p:nvPr/>
        </p:nvSpPr>
        <p:spPr bwMode="auto">
          <a:xfrm>
            <a:off x="5956300" y="3179763"/>
            <a:ext cx="1233488" cy="1233487"/>
          </a:xfrm>
          <a:prstGeom prst="diamond">
            <a:avLst/>
          </a:prstGeom>
          <a:gradFill rotWithShape="1">
            <a:gsLst>
              <a:gs pos="0">
                <a:srgbClr val="00D1CF"/>
              </a:gs>
              <a:gs pos="49001">
                <a:srgbClr val="00F3F0"/>
              </a:gs>
              <a:gs pos="100000">
                <a:srgbClr val="008C8B"/>
              </a:gs>
            </a:gsLst>
            <a:lin ang="0"/>
          </a:gradFill>
          <a:ln w="9525">
            <a:solidFill>
              <a:srgbClr val="008C8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3" name="Diamond 12"/>
          <p:cNvSpPr>
            <a:spLocks noChangeArrowheads="1"/>
          </p:cNvSpPr>
          <p:nvPr/>
        </p:nvSpPr>
        <p:spPr bwMode="auto">
          <a:xfrm>
            <a:off x="3957638" y="3179763"/>
            <a:ext cx="1233487" cy="1233487"/>
          </a:xfrm>
          <a:prstGeom prst="diamond">
            <a:avLst/>
          </a:prstGeom>
          <a:gradFill rotWithShape="1">
            <a:gsLst>
              <a:gs pos="0">
                <a:srgbClr val="00D1CF"/>
              </a:gs>
              <a:gs pos="49001">
                <a:srgbClr val="00F3F0"/>
              </a:gs>
              <a:gs pos="100000">
                <a:srgbClr val="008C8B"/>
              </a:gs>
            </a:gsLst>
            <a:lin ang="0"/>
          </a:gradFill>
          <a:ln w="9525">
            <a:solidFill>
              <a:srgbClr val="008C8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4" name="Right Arrow 13"/>
          <p:cNvSpPr>
            <a:spLocks noChangeArrowheads="1"/>
          </p:cNvSpPr>
          <p:nvPr/>
        </p:nvSpPr>
        <p:spPr bwMode="auto">
          <a:xfrm rot="5400000">
            <a:off x="7150894" y="4820444"/>
            <a:ext cx="990600" cy="176212"/>
          </a:xfrm>
          <a:prstGeom prst="rightArrow">
            <a:avLst>
              <a:gd name="adj1" fmla="val 25046"/>
              <a:gd name="adj2" fmla="val 45832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5" name="Right Arrow 14"/>
          <p:cNvSpPr>
            <a:spLocks noChangeArrowheads="1"/>
          </p:cNvSpPr>
          <p:nvPr/>
        </p:nvSpPr>
        <p:spPr bwMode="auto">
          <a:xfrm rot="5400000">
            <a:off x="4089400" y="2519363"/>
            <a:ext cx="990600" cy="177800"/>
          </a:xfrm>
          <a:prstGeom prst="rightArrow">
            <a:avLst>
              <a:gd name="adj1" fmla="val 25046"/>
              <a:gd name="adj2" fmla="val 45835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94325" y="3416300"/>
            <a:ext cx="48418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  <a:ea typeface="ＭＳ Ｐゴシック" charset="-128"/>
                <a:cs typeface="ＭＳ Ｐゴシック" charset="-128"/>
              </a:rPr>
              <a:t>No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" y="139700"/>
            <a:ext cx="1498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FLOWCHART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101"/>
          <p:cNvSpPr>
            <a:spLocks noChangeArrowheads="1"/>
          </p:cNvSpPr>
          <p:nvPr/>
        </p:nvSpPr>
        <p:spPr bwMode="auto">
          <a:xfrm>
            <a:off x="1139961" y="3416300"/>
            <a:ext cx="779327" cy="779287"/>
          </a:xfrm>
          <a:prstGeom prst="rect">
            <a:avLst/>
          </a:prstGeom>
          <a:gradFill flip="none" rotWithShape="1">
            <a:gsLst>
              <a:gs pos="22000">
                <a:srgbClr val="9BBB59">
                  <a:shade val="51000"/>
                  <a:satMod val="130000"/>
                </a:srgbClr>
              </a:gs>
              <a:gs pos="78000">
                <a:srgbClr val="C0FF4D"/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3500000" scaled="1"/>
            <a:tileRect/>
          </a:gradFill>
          <a:ln w="12700">
            <a:solidFill>
              <a:srgbClr val="AECD7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" y="139700"/>
            <a:ext cx="1498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FLOWCHART</a:t>
            </a:r>
            <a:endParaRPr lang="en-US">
              <a:latin typeface="Calibri" pitchFamily="34" charset="0"/>
            </a:endParaRPr>
          </a:p>
        </p:txBody>
      </p:sp>
      <p:sp>
        <p:nvSpPr>
          <p:cNvPr id="6" name="Right Arrow 5"/>
          <p:cNvSpPr>
            <a:spLocks noChangeArrowheads="1"/>
          </p:cNvSpPr>
          <p:nvPr/>
        </p:nvSpPr>
        <p:spPr bwMode="auto">
          <a:xfrm>
            <a:off x="7162800" y="260350"/>
            <a:ext cx="784225" cy="176213"/>
          </a:xfrm>
          <a:prstGeom prst="rightArrow">
            <a:avLst>
              <a:gd name="adj1" fmla="val 25046"/>
              <a:gd name="adj2" fmla="val 45823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Right Arrow 6"/>
          <p:cNvSpPr>
            <a:spLocks noChangeArrowheads="1"/>
          </p:cNvSpPr>
          <p:nvPr/>
        </p:nvSpPr>
        <p:spPr bwMode="auto">
          <a:xfrm rot="5400000">
            <a:off x="6203157" y="1137443"/>
            <a:ext cx="990600" cy="176213"/>
          </a:xfrm>
          <a:prstGeom prst="rightArrow">
            <a:avLst>
              <a:gd name="adj1" fmla="val 25046"/>
              <a:gd name="adj2" fmla="val 45832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Bent-Up Arrow 7"/>
          <p:cNvSpPr>
            <a:spLocks noChangeArrowheads="1"/>
          </p:cNvSpPr>
          <p:nvPr/>
        </p:nvSpPr>
        <p:spPr bwMode="auto">
          <a:xfrm>
            <a:off x="7235825" y="2092325"/>
            <a:ext cx="1422400" cy="1323975"/>
          </a:xfrm>
          <a:custGeom>
            <a:avLst/>
            <a:gdLst>
              <a:gd name="T0" fmla="*/ 1249979 w 1422400"/>
              <a:gd name="T1" fmla="*/ 0 h 1323975"/>
              <a:gd name="T2" fmla="*/ 1077557 w 1422400"/>
              <a:gd name="T3" fmla="*/ 215662 h 1323975"/>
              <a:gd name="T4" fmla="*/ 0 w 1422400"/>
              <a:gd name="T5" fmla="*/ 1268997 h 1323975"/>
              <a:gd name="T6" fmla="*/ 652478 w 1422400"/>
              <a:gd name="T7" fmla="*/ 1323975 h 1323975"/>
              <a:gd name="T8" fmla="*/ 1304957 w 1422400"/>
              <a:gd name="T9" fmla="*/ 769819 h 1323975"/>
              <a:gd name="T10" fmla="*/ 1422400 w 1422400"/>
              <a:gd name="T11" fmla="*/ 215662 h 1323975"/>
              <a:gd name="T12" fmla="*/ 3 60000 65536"/>
              <a:gd name="T13" fmla="*/ 2 60000 65536"/>
              <a:gd name="T14" fmla="*/ 2 60000 65536"/>
              <a:gd name="T15" fmla="*/ 1 60000 65536"/>
              <a:gd name="T16" fmla="*/ 0 60000 65536"/>
              <a:gd name="T17" fmla="*/ 0 60000 65536"/>
              <a:gd name="T18" fmla="*/ 0 w 1422400"/>
              <a:gd name="T19" fmla="*/ 1214019 h 1323975"/>
              <a:gd name="T20" fmla="*/ 1304957 w 1422400"/>
              <a:gd name="T21" fmla="*/ 1323975 h 132397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22400" h="1323975">
                <a:moveTo>
                  <a:pt x="0" y="1214019"/>
                </a:moveTo>
                <a:lnTo>
                  <a:pt x="1195001" y="1214019"/>
                </a:lnTo>
                <a:lnTo>
                  <a:pt x="1195001" y="215662"/>
                </a:lnTo>
                <a:lnTo>
                  <a:pt x="1077557" y="215662"/>
                </a:lnTo>
                <a:lnTo>
                  <a:pt x="1249979" y="0"/>
                </a:lnTo>
                <a:lnTo>
                  <a:pt x="1422400" y="215662"/>
                </a:lnTo>
                <a:lnTo>
                  <a:pt x="1304957" y="215662"/>
                </a:lnTo>
                <a:lnTo>
                  <a:pt x="1304957" y="1323975"/>
                </a:lnTo>
                <a:lnTo>
                  <a:pt x="0" y="1323975"/>
                </a:lnTo>
                <a:close/>
              </a:path>
            </a:pathLst>
          </a:cu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Bent-Up Arrow 8"/>
          <p:cNvSpPr>
            <a:spLocks noChangeArrowheads="1"/>
          </p:cNvSpPr>
          <p:nvPr/>
        </p:nvSpPr>
        <p:spPr bwMode="auto">
          <a:xfrm rot="-5400000">
            <a:off x="4660901" y="200025"/>
            <a:ext cx="869950" cy="1323975"/>
          </a:xfrm>
          <a:custGeom>
            <a:avLst/>
            <a:gdLst>
              <a:gd name="T0" fmla="*/ 775708 w 869950"/>
              <a:gd name="T1" fmla="*/ 0 h 1323975"/>
              <a:gd name="T2" fmla="*/ 681467 w 869950"/>
              <a:gd name="T3" fmla="*/ 90892 h 1323975"/>
              <a:gd name="T4" fmla="*/ 0 w 869950"/>
              <a:gd name="T5" fmla="*/ 1300552 h 1323975"/>
              <a:gd name="T6" fmla="*/ 399566 w 869950"/>
              <a:gd name="T7" fmla="*/ 1323975 h 1323975"/>
              <a:gd name="T8" fmla="*/ 799132 w 869950"/>
              <a:gd name="T9" fmla="*/ 707434 h 1323975"/>
              <a:gd name="T10" fmla="*/ 869950 w 869950"/>
              <a:gd name="T11" fmla="*/ 90892 h 1323975"/>
              <a:gd name="T12" fmla="*/ 3 60000 65536"/>
              <a:gd name="T13" fmla="*/ 2 60000 65536"/>
              <a:gd name="T14" fmla="*/ 2 60000 65536"/>
              <a:gd name="T15" fmla="*/ 1 60000 65536"/>
              <a:gd name="T16" fmla="*/ 0 60000 65536"/>
              <a:gd name="T17" fmla="*/ 0 60000 65536"/>
              <a:gd name="T18" fmla="*/ 0 w 869950"/>
              <a:gd name="T19" fmla="*/ 1277128 h 1323975"/>
              <a:gd name="T20" fmla="*/ 799132 w 869950"/>
              <a:gd name="T21" fmla="*/ 1323975 h 132397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69950" h="1323975">
                <a:moveTo>
                  <a:pt x="0" y="1277128"/>
                </a:moveTo>
                <a:lnTo>
                  <a:pt x="752285" y="1277128"/>
                </a:lnTo>
                <a:lnTo>
                  <a:pt x="752285" y="90892"/>
                </a:lnTo>
                <a:lnTo>
                  <a:pt x="681467" y="90892"/>
                </a:lnTo>
                <a:lnTo>
                  <a:pt x="775708" y="0"/>
                </a:lnTo>
                <a:lnTo>
                  <a:pt x="869950" y="90892"/>
                </a:lnTo>
                <a:lnTo>
                  <a:pt x="799132" y="90892"/>
                </a:lnTo>
                <a:lnTo>
                  <a:pt x="799132" y="1323975"/>
                </a:lnTo>
                <a:lnTo>
                  <a:pt x="0" y="1323975"/>
                </a:lnTo>
                <a:close/>
              </a:path>
            </a:pathLst>
          </a:custGeom>
          <a:gradFill rotWithShape="1">
            <a:gsLst>
              <a:gs pos="0">
                <a:srgbClr val="595959"/>
              </a:gs>
              <a:gs pos="100000">
                <a:srgbClr val="D9D9D9"/>
              </a:gs>
            </a:gsLst>
            <a:lin ang="2034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 rot="5400000">
            <a:off x="7399338" y="1714500"/>
            <a:ext cx="990600" cy="177800"/>
          </a:xfrm>
          <a:prstGeom prst="rightArrow">
            <a:avLst>
              <a:gd name="adj1" fmla="val 25046"/>
              <a:gd name="adj2" fmla="val 45835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Right Arrow 10"/>
          <p:cNvSpPr>
            <a:spLocks noChangeArrowheads="1"/>
          </p:cNvSpPr>
          <p:nvPr/>
        </p:nvSpPr>
        <p:spPr bwMode="auto">
          <a:xfrm>
            <a:off x="3767138" y="2647950"/>
            <a:ext cx="2438400" cy="176213"/>
          </a:xfrm>
          <a:prstGeom prst="rightArrow">
            <a:avLst>
              <a:gd name="adj1" fmla="val 25046"/>
              <a:gd name="adj2" fmla="val 45806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mond 3"/>
          <p:cNvSpPr>
            <a:spLocks noChangeArrowheads="1"/>
          </p:cNvSpPr>
          <p:nvPr/>
        </p:nvSpPr>
        <p:spPr bwMode="auto">
          <a:xfrm>
            <a:off x="877888" y="2905125"/>
            <a:ext cx="1041400" cy="1041400"/>
          </a:xfrm>
          <a:prstGeom prst="diamond">
            <a:avLst/>
          </a:prstGeom>
          <a:gradFill rotWithShape="1">
            <a:gsLst>
              <a:gs pos="0">
                <a:srgbClr val="00D1CF"/>
              </a:gs>
              <a:gs pos="49001">
                <a:srgbClr val="00F3F0"/>
              </a:gs>
              <a:gs pos="100000">
                <a:srgbClr val="008C8B"/>
              </a:gs>
            </a:gsLst>
            <a:lin ang="0"/>
          </a:gradFill>
          <a:ln w="9525">
            <a:solidFill>
              <a:srgbClr val="008C8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6667500" y="3000375"/>
            <a:ext cx="831850" cy="831850"/>
          </a:xfrm>
          <a:prstGeom prst="ellipse">
            <a:avLst/>
          </a:prstGeom>
          <a:gradFill rotWithShape="1">
            <a:gsLst>
              <a:gs pos="0">
                <a:srgbClr val="336FFA"/>
              </a:gs>
              <a:gs pos="2000">
                <a:srgbClr val="336FFA"/>
              </a:gs>
              <a:gs pos="39999">
                <a:srgbClr val="00B0FF"/>
              </a:gs>
              <a:gs pos="100000">
                <a:srgbClr val="2856BF"/>
              </a:gs>
            </a:gsLst>
            <a:lin ang="3660000"/>
          </a:gradFill>
          <a:ln w="9525">
            <a:solidFill>
              <a:srgbClr val="2856BF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" name="Rektangel 101"/>
          <p:cNvSpPr>
            <a:spLocks noChangeArrowheads="1"/>
          </p:cNvSpPr>
          <p:nvPr/>
        </p:nvSpPr>
        <p:spPr bwMode="auto">
          <a:xfrm>
            <a:off x="4545801" y="3081675"/>
            <a:ext cx="1619864" cy="669250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grpSp>
        <p:nvGrpSpPr>
          <p:cNvPr id="20487" name="Group 11"/>
          <p:cNvGrpSpPr>
            <a:grpSpLocks/>
          </p:cNvGrpSpPr>
          <p:nvPr/>
        </p:nvGrpSpPr>
        <p:grpSpPr bwMode="auto">
          <a:xfrm>
            <a:off x="2311400" y="2857500"/>
            <a:ext cx="2009775" cy="1135063"/>
            <a:chOff x="1870934" y="2641706"/>
            <a:chExt cx="1901252" cy="1074913"/>
          </a:xfrm>
        </p:grpSpPr>
        <p:sp>
          <p:nvSpPr>
            <p:cNvPr id="8" name="Diamond 7"/>
            <p:cNvSpPr>
              <a:spLocks noChangeArrowheads="1"/>
            </p:cNvSpPr>
            <p:nvPr/>
          </p:nvSpPr>
          <p:spPr bwMode="auto">
            <a:xfrm>
              <a:off x="1870934" y="2641706"/>
              <a:ext cx="1901252" cy="1074913"/>
            </a:xfrm>
            <a:prstGeom prst="diamond">
              <a:avLst/>
            </a:prstGeom>
            <a:gradFill rotWithShape="1">
              <a:gsLst>
                <a:gs pos="0">
                  <a:srgbClr val="00D1CF"/>
                </a:gs>
                <a:gs pos="49001">
                  <a:srgbClr val="00F3F0"/>
                </a:gs>
                <a:gs pos="100000">
                  <a:srgbClr val="008C8B"/>
                </a:gs>
              </a:gsLst>
              <a:lin ang="0"/>
            </a:gradFill>
            <a:ln w="9525">
              <a:solidFill>
                <a:srgbClr val="008C8B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112721" y="3011536"/>
              <a:ext cx="1435701" cy="32172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latin typeface="+mn-lt"/>
                  <a:ea typeface="ＭＳ Ｐゴシック" charset="-128"/>
                  <a:cs typeface="ＭＳ Ｐゴシック" charset="-128"/>
                </a:rPr>
                <a:t>Example text?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624638" y="3133725"/>
            <a:ext cx="9271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-128"/>
                <a:cs typeface="ＭＳ Ｐゴシック" charset="-128"/>
              </a:rPr>
              <a:t>Example text</a:t>
            </a:r>
          </a:p>
        </p:txBody>
      </p:sp>
      <p:sp>
        <p:nvSpPr>
          <p:cNvPr id="11" name="Rektangel 101"/>
          <p:cNvSpPr>
            <a:spLocks noChangeArrowheads="1"/>
          </p:cNvSpPr>
          <p:nvPr/>
        </p:nvSpPr>
        <p:spPr bwMode="auto">
          <a:xfrm>
            <a:off x="7796480" y="3072669"/>
            <a:ext cx="928420" cy="669250"/>
          </a:xfrm>
          <a:prstGeom prst="rect">
            <a:avLst/>
          </a:prstGeom>
          <a:gradFill flip="none" rotWithShape="1">
            <a:gsLst>
              <a:gs pos="22000">
                <a:srgbClr val="008000"/>
              </a:gs>
              <a:gs pos="77000">
                <a:srgbClr val="4FF600"/>
              </a:gs>
              <a:gs pos="100000">
                <a:srgbClr val="00B300"/>
              </a:gs>
            </a:gsLst>
            <a:lin ang="13500000" scaled="1"/>
            <a:tileRect/>
          </a:gradFill>
          <a:ln w="12700">
            <a:solidFill>
              <a:srgbClr val="008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96213" y="3133725"/>
            <a:ext cx="92868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ＭＳ Ｐゴシック" charset="-128"/>
                <a:cs typeface="ＭＳ Ｐゴシック" charset="-128"/>
              </a:rPr>
              <a:t>Example text</a:t>
            </a:r>
          </a:p>
        </p:txBody>
      </p:sp>
      <p:sp>
        <p:nvSpPr>
          <p:cNvPr id="13" name="Rektangel 101"/>
          <p:cNvSpPr>
            <a:spLocks noChangeArrowheads="1"/>
          </p:cNvSpPr>
          <p:nvPr/>
        </p:nvSpPr>
        <p:spPr bwMode="auto">
          <a:xfrm>
            <a:off x="4403028" y="2231951"/>
            <a:ext cx="1905410" cy="647280"/>
          </a:xfrm>
          <a:prstGeom prst="rect">
            <a:avLst/>
          </a:prstGeom>
          <a:gradFill flip="none" rotWithShape="1">
            <a:gsLst>
              <a:gs pos="22000">
                <a:schemeClr val="tx1">
                  <a:lumMod val="65000"/>
                  <a:lumOff val="35000"/>
                </a:schemeClr>
              </a:gs>
              <a:gs pos="7700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13500000" scaled="1"/>
            <a:tileRect/>
          </a:gradFill>
          <a:ln w="1270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14" name="Rektangel 101"/>
          <p:cNvSpPr>
            <a:spLocks noChangeArrowheads="1"/>
          </p:cNvSpPr>
          <p:nvPr/>
        </p:nvSpPr>
        <p:spPr bwMode="auto">
          <a:xfrm>
            <a:off x="4529823" y="1250219"/>
            <a:ext cx="1651820" cy="779287"/>
          </a:xfrm>
          <a:prstGeom prst="rect">
            <a:avLst/>
          </a:prstGeom>
          <a:gradFill flip="none" rotWithShape="1">
            <a:gsLst>
              <a:gs pos="22000">
                <a:srgbClr val="9BBB59">
                  <a:shade val="51000"/>
                  <a:satMod val="130000"/>
                </a:srgbClr>
              </a:gs>
              <a:gs pos="78000">
                <a:srgbClr val="C0FF4D"/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3500000" scaled="1"/>
            <a:tileRect/>
          </a:gradFill>
          <a:ln w="12700">
            <a:solidFill>
              <a:srgbClr val="90AB5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deshop_flowcha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2AEDEFC-91D4-4A73-89B4-58D0C1C657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Slideshop_flowchart</Template>
  <TotalTime>68</TotalTime>
  <Words>359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Slideshop_flowchart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Florida Gulf Coast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someuser</dc:creator>
  <cp:lastModifiedBy>Dr. Lois Christensen</cp:lastModifiedBy>
  <cp:revision>7</cp:revision>
  <dcterms:created xsi:type="dcterms:W3CDTF">2011-10-28T19:22:49Z</dcterms:created>
  <dcterms:modified xsi:type="dcterms:W3CDTF">2012-12-11T14:44:59Z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TC018754909991</vt:lpwstr>
  </property>
</Properties>
</file>